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fizikë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Energjia</a:t>
            </a:r>
            <a:r>
              <a:rPr lang="en-US" dirty="0" smtClean="0"/>
              <a:t> e </a:t>
            </a:r>
            <a:r>
              <a:rPr lang="en-US" dirty="0" err="1" smtClean="0"/>
              <a:t>brendshme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531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ÇfarË</a:t>
            </a:r>
            <a:r>
              <a:rPr lang="en-US" dirty="0" smtClean="0"/>
              <a:t> </a:t>
            </a:r>
            <a:r>
              <a:rPr lang="en-US" dirty="0" err="1" smtClean="0"/>
              <a:t>kam</a:t>
            </a:r>
            <a:r>
              <a:rPr lang="en-US" dirty="0" smtClean="0"/>
              <a:t> </a:t>
            </a:r>
            <a:r>
              <a:rPr lang="en-US" dirty="0" err="1" smtClean="0"/>
              <a:t>kuptuar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Shuma</a:t>
            </a:r>
            <a:r>
              <a:rPr lang="en-US" dirty="0" smtClean="0"/>
              <a:t> e </a:t>
            </a:r>
            <a:r>
              <a:rPr lang="en-US" dirty="0" err="1" smtClean="0"/>
              <a:t>energjisë</a:t>
            </a:r>
            <a:r>
              <a:rPr lang="en-US" dirty="0" smtClean="0"/>
              <a:t> </a:t>
            </a:r>
            <a:r>
              <a:rPr lang="en-US" dirty="0" err="1" smtClean="0"/>
              <a:t>kinetike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potenciale</a:t>
            </a:r>
            <a:r>
              <a:rPr lang="en-US" dirty="0" smtClean="0"/>
              <a:t> 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grimcave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lëndës</a:t>
            </a:r>
            <a:r>
              <a:rPr lang="en-US" dirty="0" smtClean="0"/>
              <a:t> </a:t>
            </a:r>
            <a:r>
              <a:rPr lang="en-US" dirty="0" err="1" smtClean="0"/>
              <a:t>quhet</a:t>
            </a:r>
            <a:r>
              <a:rPr lang="en-US" dirty="0" smtClean="0"/>
              <a:t> </a:t>
            </a:r>
            <a:r>
              <a:rPr lang="en-US" dirty="0" err="1" smtClean="0"/>
              <a:t>energji</a:t>
            </a:r>
            <a:r>
              <a:rPr lang="en-US" dirty="0" smtClean="0"/>
              <a:t> e </a:t>
            </a:r>
            <a:r>
              <a:rPr lang="en-US" dirty="0" err="1" smtClean="0"/>
              <a:t>brendshme</a:t>
            </a:r>
            <a:r>
              <a:rPr lang="en-US" dirty="0" smtClean="0"/>
              <a:t> e </a:t>
            </a:r>
            <a:r>
              <a:rPr lang="en-US" dirty="0" err="1" smtClean="0"/>
              <a:t>atij</a:t>
            </a:r>
            <a:r>
              <a:rPr lang="en-US" dirty="0" smtClean="0"/>
              <a:t> </a:t>
            </a:r>
            <a:r>
              <a:rPr lang="en-US" dirty="0" err="1" smtClean="0"/>
              <a:t>trupi</a:t>
            </a:r>
            <a:r>
              <a:rPr lang="en-US" dirty="0" smtClean="0"/>
              <a:t> .</a:t>
            </a:r>
          </a:p>
          <a:p>
            <a:r>
              <a:rPr lang="en-US" dirty="0" err="1" smtClean="0"/>
              <a:t>Mënyra</a:t>
            </a:r>
            <a:r>
              <a:rPr lang="en-US" dirty="0" smtClean="0"/>
              <a:t> e </a:t>
            </a:r>
            <a:r>
              <a:rPr lang="en-US" dirty="0" err="1" smtClean="0"/>
              <a:t>ndryshimit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energjisë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brendshme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trupit</a:t>
            </a:r>
            <a:r>
              <a:rPr lang="en-US" dirty="0" smtClean="0"/>
              <a:t> ,</a:t>
            </a:r>
            <a:r>
              <a:rPr lang="en-US" dirty="0" err="1" smtClean="0"/>
              <a:t>gjatë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cilës</a:t>
            </a:r>
            <a:r>
              <a:rPr lang="en-US" dirty="0" smtClean="0"/>
              <a:t> 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trupa</a:t>
            </a:r>
            <a:r>
              <a:rPr lang="en-US" dirty="0" smtClean="0"/>
              <a:t> me temperature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 </a:t>
            </a:r>
            <a:r>
              <a:rPr lang="en-US" dirty="0" err="1" smtClean="0"/>
              <a:t>takohen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tyre</a:t>
            </a:r>
            <a:r>
              <a:rPr lang="en-US" dirty="0" smtClean="0"/>
              <a:t> ,</a:t>
            </a:r>
            <a:r>
              <a:rPr lang="en-US" dirty="0" err="1" smtClean="0"/>
              <a:t>quhet</a:t>
            </a:r>
            <a:r>
              <a:rPr lang="en-US" dirty="0" smtClean="0"/>
              <a:t> </a:t>
            </a:r>
            <a:r>
              <a:rPr lang="en-US" dirty="0" err="1" smtClean="0"/>
              <a:t>këmbim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nxehtësisë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cope </a:t>
            </a:r>
            <a:r>
              <a:rPr lang="en-US" dirty="0" err="1" smtClean="0"/>
              <a:t>hekuri</a:t>
            </a:r>
            <a:r>
              <a:rPr lang="en-US" dirty="0" smtClean="0"/>
              <a:t> e </a:t>
            </a:r>
            <a:r>
              <a:rPr lang="en-US" dirty="0" err="1" smtClean="0"/>
              <a:t>godasim</a:t>
            </a:r>
            <a:r>
              <a:rPr lang="en-US" dirty="0" smtClean="0"/>
              <a:t> me </a:t>
            </a:r>
            <a:r>
              <a:rPr lang="en-US" dirty="0" err="1" smtClean="0"/>
              <a:t>çekiç</a:t>
            </a:r>
            <a:r>
              <a:rPr lang="en-US" dirty="0" smtClean="0"/>
              <a:t> </a:t>
            </a:r>
            <a:r>
              <a:rPr lang="en-US" dirty="0" err="1" smtClean="0"/>
              <a:t>energjia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 e </a:t>
            </a:r>
            <a:r>
              <a:rPr lang="en-US" dirty="0" err="1" smtClean="0"/>
              <a:t>brendshme</a:t>
            </a:r>
            <a:r>
              <a:rPr lang="en-US" dirty="0" smtClean="0"/>
              <a:t>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rritet</a:t>
            </a:r>
            <a:r>
              <a:rPr lang="en-US" dirty="0" smtClean="0"/>
              <a:t>  {</a:t>
            </a:r>
            <a:r>
              <a:rPr lang="en-US" dirty="0" err="1" smtClean="0"/>
              <a:t>hekuri</a:t>
            </a:r>
            <a:r>
              <a:rPr lang="en-US" dirty="0" smtClean="0"/>
              <a:t> </a:t>
            </a:r>
            <a:r>
              <a:rPr lang="en-US" dirty="0" err="1" smtClean="0"/>
              <a:t>nxehet</a:t>
            </a:r>
            <a:r>
              <a:rPr lang="en-US" dirty="0" smtClean="0"/>
              <a:t> }.</a:t>
            </a:r>
            <a:r>
              <a:rPr lang="en-US" dirty="0" err="1" smtClean="0"/>
              <a:t>Tani</a:t>
            </a:r>
            <a:r>
              <a:rPr lang="en-US" dirty="0" smtClean="0"/>
              <a:t> </a:t>
            </a:r>
            <a:r>
              <a:rPr lang="en-US" dirty="0" err="1" smtClean="0"/>
              <a:t>kemi</a:t>
            </a:r>
            <a:r>
              <a:rPr lang="en-US" dirty="0" smtClean="0"/>
              <a:t> </a:t>
            </a:r>
            <a:r>
              <a:rPr lang="en-US" dirty="0" err="1" smtClean="0"/>
              <a:t>kryer</a:t>
            </a:r>
            <a:r>
              <a:rPr lang="en-US" dirty="0" smtClean="0"/>
              <a:t> </a:t>
            </a:r>
            <a:r>
              <a:rPr lang="en-US" dirty="0" err="1" smtClean="0"/>
              <a:t>punë</a:t>
            </a:r>
            <a:r>
              <a:rPr lang="en-US" dirty="0" smtClean="0"/>
              <a:t> </a:t>
            </a:r>
            <a:r>
              <a:rPr lang="en-US" dirty="0" err="1" smtClean="0"/>
              <a:t>mekanike</a:t>
            </a:r>
            <a:r>
              <a:rPr lang="en-US" dirty="0" smtClean="0"/>
              <a:t> .</a:t>
            </a:r>
          </a:p>
          <a:p>
            <a:r>
              <a:rPr lang="en-US" dirty="0" err="1" smtClean="0"/>
              <a:t>Energjia</a:t>
            </a:r>
            <a:r>
              <a:rPr lang="en-US" dirty="0" smtClean="0"/>
              <a:t> e </a:t>
            </a:r>
            <a:r>
              <a:rPr lang="en-US" dirty="0" err="1" smtClean="0"/>
              <a:t>brendshme</a:t>
            </a:r>
            <a:r>
              <a:rPr lang="en-US" dirty="0" smtClean="0"/>
              <a:t> e </a:t>
            </a:r>
            <a:r>
              <a:rPr lang="en-US" dirty="0" err="1" smtClean="0"/>
              <a:t>trupave</a:t>
            </a:r>
            <a:r>
              <a:rPr lang="en-US" dirty="0" smtClean="0"/>
              <a:t> </a:t>
            </a:r>
            <a:r>
              <a:rPr lang="en-US" dirty="0" err="1" smtClean="0"/>
              <a:t>ndryshonë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mënyra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119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mbi</a:t>
            </a:r>
            <a:r>
              <a:rPr lang="en-US" dirty="0" smtClean="0"/>
              <a:t> </a:t>
            </a:r>
            <a:r>
              <a:rPr lang="en-US" dirty="0" err="1" smtClean="0"/>
              <a:t>trupin</a:t>
            </a:r>
            <a:r>
              <a:rPr lang="en-US" dirty="0" smtClean="0"/>
              <a:t> </a:t>
            </a:r>
            <a:r>
              <a:rPr lang="en-US" dirty="0" err="1" smtClean="0"/>
              <a:t>kryhet</a:t>
            </a:r>
            <a:r>
              <a:rPr lang="en-US" dirty="0" smtClean="0"/>
              <a:t> </a:t>
            </a:r>
            <a:r>
              <a:rPr lang="en-US" dirty="0" err="1" smtClean="0"/>
              <a:t>punë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2286000"/>
            <a:ext cx="9692640" cy="40233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Minus 3"/>
          <p:cNvSpPr/>
          <p:nvPr/>
        </p:nvSpPr>
        <p:spPr>
          <a:xfrm>
            <a:off x="995091" y="1075765"/>
            <a:ext cx="8961120" cy="3751729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941299" y="3697942"/>
            <a:ext cx="9052560" cy="374904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flipV="1">
            <a:off x="4612341" y="3603815"/>
            <a:ext cx="822960" cy="1463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0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3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32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7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77" tmFilter="0, 0; 0.125,0.2665; 0.25,0.4; 0.375,0.465; 0.5,0.5;  0.625,0.535; 0.75,0.6; 0.875,0.7335; 1,1">
                                          <p:stCondLst>
                                            <p:cond delay="157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88" tmFilter="0, 0; 0.125,0.2665; 0.25,0.4; 0.375,0.465; 0.5,0.5;  0.625,0.535; 0.75,0.6; 0.875,0.7335; 1,1">
                                          <p:stCondLst>
                                            <p:cond delay="314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90" tmFilter="0, 0; 0.125,0.2665; 0.25,0.4; 0.375,0.465; 0.5,0.5;  0.625,0.535; 0.75,0.6; 0.875,0.7335; 1,1">
                                          <p:stCondLst>
                                            <p:cond delay="393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62">
                                          <p:stCondLst>
                                            <p:cond delay="154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394" decel="50000">
                                          <p:stCondLst>
                                            <p:cond delay="160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62">
                                          <p:stCondLst>
                                            <p:cond delay="311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394" decel="50000">
                                          <p:stCondLst>
                                            <p:cond delay="317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62">
                                          <p:stCondLst>
                                            <p:cond delay="3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394" decel="50000">
                                          <p:stCondLst>
                                            <p:cond delay="396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62">
                                          <p:stCondLst>
                                            <p:cond delay="429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394" decel="50000">
                                          <p:stCondLst>
                                            <p:cond delay="43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trupi</a:t>
            </a:r>
            <a:r>
              <a:rPr lang="en-US" dirty="0" smtClean="0"/>
              <a:t> </a:t>
            </a:r>
            <a:r>
              <a:rPr lang="en-US" dirty="0" err="1" smtClean="0"/>
              <a:t>vihet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takim</a:t>
            </a:r>
            <a:r>
              <a:rPr lang="en-US" dirty="0" smtClean="0"/>
              <a:t> me </a:t>
            </a:r>
            <a:r>
              <a:rPr lang="en-US" dirty="0" err="1" smtClean="0"/>
              <a:t>ndonjë</a:t>
            </a:r>
            <a:r>
              <a:rPr lang="en-US" dirty="0" smtClean="0"/>
              <a:t> </a:t>
            </a:r>
            <a:r>
              <a:rPr lang="en-US" dirty="0" err="1" smtClean="0"/>
              <a:t>trup</a:t>
            </a:r>
            <a:r>
              <a:rPr lang="en-US" dirty="0" smtClean="0"/>
              <a:t> </a:t>
            </a:r>
            <a:r>
              <a:rPr lang="en-US" dirty="0" err="1" smtClean="0"/>
              <a:t>tjetër</a:t>
            </a:r>
            <a:r>
              <a:rPr lang="en-US" dirty="0" smtClean="0"/>
              <a:t>. I </a:t>
            </a:r>
            <a:r>
              <a:rPr lang="en-US" dirty="0" err="1" smtClean="0"/>
              <a:t>cili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temperaturë</a:t>
            </a:r>
            <a:r>
              <a:rPr lang="en-US" dirty="0" smtClean="0"/>
              <a:t>   </a:t>
            </a:r>
            <a:r>
              <a:rPr lang="en-US" dirty="0" err="1" smtClean="0"/>
              <a:t>diferente</a:t>
            </a:r>
            <a:r>
              <a:rPr lang="en-US" dirty="0" smtClean="0"/>
              <a:t>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inus 3"/>
          <p:cNvSpPr/>
          <p:nvPr/>
        </p:nvSpPr>
        <p:spPr>
          <a:xfrm>
            <a:off x="3455893" y="2675967"/>
            <a:ext cx="2743200" cy="274320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5822575" y="2675969"/>
            <a:ext cx="2743200" cy="2743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27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8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45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  <p:bldP spid="5" grpId="0" animBg="1"/>
      <p:bldP spid="5" grpId="1" animBg="1"/>
      <p:bldP spid="5" grpId="2" animBg="1"/>
      <p:bldP spid="5" grpId="3" animBg="1"/>
      <p:bldP spid="5" grpId="4" animBg="1"/>
      <p:bldP spid="5" grpId="5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</TotalTime>
  <Words>115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Tw Cen MT</vt:lpstr>
      <vt:lpstr>Tw Cen MT Condensed</vt:lpstr>
      <vt:lpstr>Wingdings 3</vt:lpstr>
      <vt:lpstr>Integral</vt:lpstr>
      <vt:lpstr>fizikë</vt:lpstr>
      <vt:lpstr>ÇfarË kam kuptuar ?</vt:lpstr>
      <vt:lpstr>Kur mbi trupin kryhet punë:</vt:lpstr>
      <vt:lpstr>Kur trupi vihet në takim me ndonjë trup tjetër. I cili ka temperaturë   diferente 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fizikë</dc:title>
  <dc:creator>game</dc:creator>
  <cp:lastModifiedBy>game</cp:lastModifiedBy>
  <cp:revision>4</cp:revision>
  <dcterms:created xsi:type="dcterms:W3CDTF">2020-04-21T13:00:25Z</dcterms:created>
  <dcterms:modified xsi:type="dcterms:W3CDTF">2020-04-21T13:34:07Z</dcterms:modified>
</cp:coreProperties>
</file>