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906F-5C19-402B-91A7-5BB7AC48A461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19CA-15F9-454C-8C52-1A88C60193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sq.wikipedia.org/w/index.php?title=Perth&amp;action=edit&amp;redlink=1" TargetMode="External"/><Relationship Id="rId7" Type="http://schemas.openxmlformats.org/officeDocument/2006/relationships/hyperlink" Target="https://sq.wikipedia.org/wiki/Tsunami" TargetMode="External"/><Relationship Id="rId2" Type="http://schemas.openxmlformats.org/officeDocument/2006/relationships/hyperlink" Target="https://sq.wikipedia.org/w/index.php?title=Historin%C3%AB_moderne&amp;action=edit&amp;redlink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sq.wikipedia.org/wiki/Mauritius" TargetMode="External"/><Relationship Id="rId5" Type="http://schemas.openxmlformats.org/officeDocument/2006/relationships/hyperlink" Target="https://sq.wikipedia.org/w/index.php?title=Rodrigues&amp;action=edit&amp;redlink=1" TargetMode="External"/><Relationship Id="rId4" Type="http://schemas.openxmlformats.org/officeDocument/2006/relationships/hyperlink" Target="https://sq.wikipedia.org/w/index.php?title=Australia_per%C3%ABndimore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934" TargetMode="External"/><Relationship Id="rId2" Type="http://schemas.openxmlformats.org/officeDocument/2006/relationships/hyperlink" Target="https://sq.wikipedia.org/wiki/Island%C3%A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Evrop%C3%A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ShBA" TargetMode="External"/><Relationship Id="rId2" Type="http://schemas.openxmlformats.org/officeDocument/2006/relationships/hyperlink" Target="https://sq.wikipedia.org/wiki/Hawai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ShBA" TargetMode="External"/><Relationship Id="rId2" Type="http://schemas.openxmlformats.org/officeDocument/2006/relationships/hyperlink" Target="https://sq.wikipedia.org/wiki/Hawai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K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Indonezi" TargetMode="External"/><Relationship Id="rId2" Type="http://schemas.openxmlformats.org/officeDocument/2006/relationships/hyperlink" Target="https://sq.wikipedia.org/wiki/Merap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Kolumbia" TargetMode="External"/><Relationship Id="rId2" Type="http://schemas.openxmlformats.org/officeDocument/2006/relationships/hyperlink" Target="https://sq.wikipedia.org/wiki/Vullk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iki/198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Deti_Egje" TargetMode="External"/><Relationship Id="rId2" Type="http://schemas.openxmlformats.org/officeDocument/2006/relationships/hyperlink" Target="https://sq.wikipedia.org/wiki/Greq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Sinabu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Category:Sh%C3%ABn_Elena?uselang=sq" TargetMode="External"/><Relationship Id="rId3" Type="http://schemas.openxmlformats.org/officeDocument/2006/relationships/hyperlink" Target="https://sq.wikipedia.org/wiki/Washington" TargetMode="External"/><Relationship Id="rId7" Type="http://schemas.openxmlformats.org/officeDocument/2006/relationships/hyperlink" Target="https://sq.wikipedia.org/wiki/1980" TargetMode="External"/><Relationship Id="rId2" Type="http://schemas.openxmlformats.org/officeDocument/2006/relationships/hyperlink" Target="https://sq.wikipedia.org/wiki/Gjuha_anglez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18_maj" TargetMode="External"/><Relationship Id="rId5" Type="http://schemas.openxmlformats.org/officeDocument/2006/relationships/hyperlink" Target="https://sq.wikipedia.org/wiki/1857" TargetMode="External"/><Relationship Id="rId4" Type="http://schemas.openxmlformats.org/officeDocument/2006/relationships/hyperlink" Target="https://sq.wikipedia.org/wiki/ShB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Ishujt_Kanare" TargetMode="External"/><Relationship Id="rId2" Type="http://schemas.openxmlformats.org/officeDocument/2006/relationships/hyperlink" Target="https://sq.wikipedia.org/wiki/Tenerif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/index.php?title=Guanches&amp;action=edit&amp;redlink=1" TargetMode="External"/><Relationship Id="rId5" Type="http://schemas.openxmlformats.org/officeDocument/2006/relationships/hyperlink" Target="https://sq.wikipedia.org/wiki/UNESCO" TargetMode="External"/><Relationship Id="rId4" Type="http://schemas.openxmlformats.org/officeDocument/2006/relationships/hyperlink" Target="https://sq.wikipedia.org/wiki/Spanj%C3%AB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Tok%C3%AB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/index.php?title=Jezu_krishti&amp;action=edit&amp;redlink=1" TargetMode="External"/><Relationship Id="rId3" Type="http://schemas.openxmlformats.org/officeDocument/2006/relationships/hyperlink" Target="https://sq.wikipedia.org/wiki/Napoli" TargetMode="External"/><Relationship Id="rId7" Type="http://schemas.openxmlformats.org/officeDocument/2006/relationships/hyperlink" Target="https://sq.wikipedia.org/wiki/79" TargetMode="External"/><Relationship Id="rId12" Type="http://schemas.openxmlformats.org/officeDocument/2006/relationships/hyperlink" Target="https://sq.wikipedia.org/wiki/1944" TargetMode="External"/><Relationship Id="rId2" Type="http://schemas.openxmlformats.org/officeDocument/2006/relationships/hyperlink" Target="https://sq.wikipedia.org/wiki/Gjuha_italia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/index.php?title=Italis&amp;action=edit&amp;redlink=1" TargetMode="External"/><Relationship Id="rId11" Type="http://schemas.openxmlformats.org/officeDocument/2006/relationships/hyperlink" Target="https://sq.wikipedia.org/w/index.php?title=Stabi&amp;action=edit&amp;redlink=1" TargetMode="External"/><Relationship Id="rId5" Type="http://schemas.openxmlformats.org/officeDocument/2006/relationships/hyperlink" Target="https://sq.wikipedia.org/wiki/Metra" TargetMode="External"/><Relationship Id="rId10" Type="http://schemas.openxmlformats.org/officeDocument/2006/relationships/hyperlink" Target="https://sq.wikipedia.org/w/index.php?title=Herkulanium&amp;action=edit&amp;redlink=1" TargetMode="External"/><Relationship Id="rId4" Type="http://schemas.openxmlformats.org/officeDocument/2006/relationships/hyperlink" Target="https://sq.wikipedia.org/wiki/Evropa" TargetMode="External"/><Relationship Id="rId9" Type="http://schemas.openxmlformats.org/officeDocument/2006/relationships/hyperlink" Target="https://sq.wikipedia.org/wiki/Pompei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Ande" TargetMode="External"/><Relationship Id="rId2" Type="http://schemas.openxmlformats.org/officeDocument/2006/relationships/hyperlink" Target="https://sq.wikipedia.org/w/index.php?title=%C3%87imboraso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.wikipedia.org/w/index.php?title=Dekan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iki/Fuxhi" TargetMode="External"/><Relationship Id="rId13" Type="http://schemas.openxmlformats.org/officeDocument/2006/relationships/hyperlink" Target="https://sq.wikipedia.org/w/index.php?title=Vullkani&amp;action=edit&amp;section=5" TargetMode="External"/><Relationship Id="rId3" Type="http://schemas.openxmlformats.org/officeDocument/2006/relationships/hyperlink" Target="https://sq.wikipedia.org/w/index.php?title=Havajeve&amp;action=edit&amp;redlink=1" TargetMode="External"/><Relationship Id="rId7" Type="http://schemas.openxmlformats.org/officeDocument/2006/relationships/hyperlink" Target="https://sq.wikipedia.org/wiki/Etna" TargetMode="External"/><Relationship Id="rId12" Type="http://schemas.openxmlformats.org/officeDocument/2006/relationships/hyperlink" Target="https://sq.wikipedia.org/w/index.php?title=Vullkani&amp;veaction=edit&amp;section=5" TargetMode="External"/><Relationship Id="rId2" Type="http://schemas.openxmlformats.org/officeDocument/2006/relationships/hyperlink" Target="https://sq.wikipedia.org/wiki/Vezuvi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q.wikipedia.org/w/index.php?title=Vullkani&amp;action=edit&amp;section=3" TargetMode="External"/><Relationship Id="rId11" Type="http://schemas.openxmlformats.org/officeDocument/2006/relationships/hyperlink" Target="https://sq.wikipedia.org/w/index.php?title=Vullkani&amp;action=edit&amp;section=4" TargetMode="External"/><Relationship Id="rId5" Type="http://schemas.openxmlformats.org/officeDocument/2006/relationships/hyperlink" Target="https://sq.wikipedia.org/w/index.php?title=Vullkani&amp;veaction=edit&amp;section=3" TargetMode="External"/><Relationship Id="rId15" Type="http://schemas.openxmlformats.org/officeDocument/2006/relationships/image" Target="../media/image1.gif"/><Relationship Id="rId10" Type="http://schemas.openxmlformats.org/officeDocument/2006/relationships/hyperlink" Target="https://sq.wikipedia.org/w/index.php?title=Vullkani&amp;veaction=edit&amp;section=4" TargetMode="External"/><Relationship Id="rId4" Type="http://schemas.openxmlformats.org/officeDocument/2006/relationships/hyperlink" Target="https://sq.wikipedia.org/w/index.php?title=Monpele&amp;action=edit&amp;redlink=1" TargetMode="External"/><Relationship Id="rId9" Type="http://schemas.openxmlformats.org/officeDocument/2006/relationships/hyperlink" Target="https://sq.wikipedia.org/w/index.php?title=Klu%C3%A7evskaja_Sopka&amp;action=edit&amp;redlink=1" TargetMode="External"/><Relationship Id="rId14" Type="http://schemas.openxmlformats.org/officeDocument/2006/relationships/hyperlink" Target="https://sq.wikipedia.org/w/index.php?title=Maritnik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Evrop%C3%AB" TargetMode="External"/><Relationship Id="rId7" Type="http://schemas.openxmlformats.org/officeDocument/2006/relationships/hyperlink" Target="https://sq.wikipedia.org/w/index.php?title=Arianit_Gashi&amp;action=edit&amp;redlink=1" TargetMode="External"/><Relationship Id="rId2" Type="http://schemas.openxmlformats.org/officeDocument/2006/relationships/hyperlink" Target="https://sq.wikipedia.org/wiki/Ita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Vezuvi" TargetMode="External"/><Relationship Id="rId5" Type="http://schemas.openxmlformats.org/officeDocument/2006/relationships/hyperlink" Target="https://sq.wikipedia.org/wiki/1865" TargetMode="External"/><Relationship Id="rId4" Type="http://schemas.openxmlformats.org/officeDocument/2006/relationships/hyperlink" Target="https://sq.wikipedia.org/wiki/5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Honshu" TargetMode="External"/><Relationship Id="rId2" Type="http://schemas.openxmlformats.org/officeDocument/2006/relationships/hyperlink" Target="https://sq.wikipedia.org/wiki/Japon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q.wikipedia.org/wiki/Tokio" TargetMode="External"/><Relationship Id="rId4" Type="http://schemas.openxmlformats.org/officeDocument/2006/relationships/hyperlink" Target="https://sq.wikipedia.org/wiki/170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/index.php?title=Uhuru&amp;action=edit&amp;redlink=1" TargetMode="External"/><Relationship Id="rId13" Type="http://schemas.openxmlformats.org/officeDocument/2006/relationships/hyperlink" Target="https://sq.wikipedia.org/w/index.php?title=Moshi&amp;action=edit&amp;redlink=1" TargetMode="External"/><Relationship Id="rId3" Type="http://schemas.openxmlformats.org/officeDocument/2006/relationships/hyperlink" Target="https://sq.wikipedia.org/wiki/Tanzania" TargetMode="External"/><Relationship Id="rId7" Type="http://schemas.openxmlformats.org/officeDocument/2006/relationships/hyperlink" Target="https://sq.wikipedia.org/w/index.php?title=Kibo&amp;action=edit&amp;redlink=1" TargetMode="External"/><Relationship Id="rId12" Type="http://schemas.openxmlformats.org/officeDocument/2006/relationships/hyperlink" Target="https://sq.wikipedia.org/wiki/1889" TargetMode="External"/><Relationship Id="rId2" Type="http://schemas.openxmlformats.org/officeDocument/2006/relationships/hyperlink" Target="https://sq.wikipedia.org/wiki/Afrik%C3%AB" TargetMode="External"/><Relationship Id="rId16" Type="http://schemas.openxmlformats.org/officeDocument/2006/relationships/hyperlink" Target="https://sq.wikipedia.org/w/index.php?title=4566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/index.php?title=Mavenzi&amp;action=edit&amp;redlink=1" TargetMode="External"/><Relationship Id="rId11" Type="http://schemas.openxmlformats.org/officeDocument/2006/relationships/hyperlink" Target="https://sq.wikipedia.org/wiki/180" TargetMode="External"/><Relationship Id="rId5" Type="http://schemas.openxmlformats.org/officeDocument/2006/relationships/hyperlink" Target="https://sq.wikipedia.org/w/index.php?title=Shira&amp;action=edit&amp;redlink=1" TargetMode="External"/><Relationship Id="rId15" Type="http://schemas.openxmlformats.org/officeDocument/2006/relationships/hyperlink" Target="https://sq.wikipedia.org/w/index.php?title=Meru&amp;action=edit&amp;redlink=1" TargetMode="External"/><Relationship Id="rId10" Type="http://schemas.openxmlformats.org/officeDocument/2006/relationships/hyperlink" Target="https://sq.wikipedia.org/w/index.php?title=2500&amp;action=edit&amp;redlink=1" TargetMode="External"/><Relationship Id="rId4" Type="http://schemas.openxmlformats.org/officeDocument/2006/relationships/hyperlink" Target="https://sq.wikipedia.org/wiki/Kenia" TargetMode="External"/><Relationship Id="rId9" Type="http://schemas.openxmlformats.org/officeDocument/2006/relationships/hyperlink" Target="https://sq.wikipedia.org/w/index.php?title=5896&amp;action=edit&amp;redlink=1" TargetMode="External"/><Relationship Id="rId14" Type="http://schemas.openxmlformats.org/officeDocument/2006/relationships/hyperlink" Target="https://sq.wikipedia.org/w/index.php?title=5355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q.wikipedia.org/wiki/Sumatra" TargetMode="External"/><Relationship Id="rId3" Type="http://schemas.openxmlformats.org/officeDocument/2006/relationships/hyperlink" Target="https://sq.wikipedia.org/w/index.php?title=Rakatu&amp;action=edit&amp;redlink=1" TargetMode="External"/><Relationship Id="rId7" Type="http://schemas.openxmlformats.org/officeDocument/2006/relationships/hyperlink" Target="https://sq.wikipedia.org/wiki/Java" TargetMode="External"/><Relationship Id="rId2" Type="http://schemas.openxmlformats.org/officeDocument/2006/relationships/hyperlink" Target="https://sq.wikipedia.org/wiki/Indonez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Tsunami" TargetMode="External"/><Relationship Id="rId5" Type="http://schemas.openxmlformats.org/officeDocument/2006/relationships/hyperlink" Target="https://sq.wikipedia.org/wiki/Tok%C3%ABs" TargetMode="External"/><Relationship Id="rId4" Type="http://schemas.openxmlformats.org/officeDocument/2006/relationships/hyperlink" Target="https://sq.wikipedia.org/wiki/Austra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VULLKANET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FIZIKE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RENDESIA E HISTORISE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Shpërthim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Krakatoa</a:t>
            </a:r>
            <a:r>
              <a:rPr lang="en-US" dirty="0"/>
              <a:t> </a:t>
            </a:r>
            <a:r>
              <a:rPr lang="en-US" dirty="0" err="1"/>
              <a:t>kulminoi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shpërthimesh</a:t>
            </a:r>
            <a:r>
              <a:rPr lang="en-US" dirty="0"/>
              <a:t> </a:t>
            </a:r>
            <a:r>
              <a:rPr lang="en-US" dirty="0" err="1"/>
              <a:t>masive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26-27 </a:t>
            </a:r>
            <a:r>
              <a:rPr lang="en-US" dirty="0" err="1"/>
              <a:t>gusht</a:t>
            </a:r>
            <a:r>
              <a:rPr lang="en-US" dirty="0"/>
              <a:t>, 1883,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ndër</a:t>
            </a:r>
            <a:r>
              <a:rPr lang="en-US" dirty="0"/>
              <a:t> </a:t>
            </a:r>
            <a:r>
              <a:rPr lang="en-US" dirty="0" err="1"/>
              <a:t>ngjarjet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dhunshme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Historinë moderne (nuk është shkruar akoma)"/>
              </a:rPr>
              <a:t>historinë</a:t>
            </a:r>
            <a:r>
              <a:rPr lang="en-US" dirty="0">
                <a:hlinkClick r:id="rId2" tooltip="Historinë moderne (nuk është shkruar akoma)"/>
              </a:rPr>
              <a:t> </a:t>
            </a:r>
            <a:r>
              <a:rPr lang="en-US" dirty="0" err="1">
                <a:hlinkClick r:id="rId2" tooltip="Historinë moderne (nuk është shkruar akoma)"/>
              </a:rPr>
              <a:t>moderne</a:t>
            </a:r>
            <a:r>
              <a:rPr lang="en-US" dirty="0"/>
              <a:t> 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regjistruara</a:t>
            </a:r>
            <a:r>
              <a:rPr lang="en-US" dirty="0"/>
              <a:t>.</a:t>
            </a:r>
          </a:p>
          <a:p>
            <a:r>
              <a:rPr lang="en-US" dirty="0"/>
              <a:t>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(VEI) 6, </a:t>
            </a:r>
            <a:r>
              <a:rPr lang="en-US" dirty="0" err="1"/>
              <a:t>shpërthimi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barabartë</a:t>
            </a:r>
            <a:r>
              <a:rPr lang="en-US" dirty="0"/>
              <a:t> me 200 megaton TNT </a:t>
            </a:r>
            <a:r>
              <a:rPr lang="en-US" dirty="0" err="1"/>
              <a:t>ekuivalent</a:t>
            </a:r>
            <a:r>
              <a:rPr lang="en-US" dirty="0"/>
              <a:t> me 13.000 </a:t>
            </a:r>
            <a:r>
              <a:rPr lang="en-US" dirty="0" err="1"/>
              <a:t>bomba</a:t>
            </a:r>
            <a:r>
              <a:rPr lang="en-US" dirty="0"/>
              <a:t> </a:t>
            </a:r>
            <a:r>
              <a:rPr lang="en-US" dirty="0" err="1"/>
              <a:t>bërthamore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e </a:t>
            </a:r>
            <a:r>
              <a:rPr lang="en-US" dirty="0" err="1"/>
              <a:t>shkatërruna</a:t>
            </a:r>
            <a:r>
              <a:rPr lang="en-US" dirty="0"/>
              <a:t> </a:t>
            </a:r>
            <a:r>
              <a:rPr lang="en-US" dirty="0" err="1"/>
              <a:t>Hiroshimen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Luftës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Dytë</a:t>
            </a:r>
            <a:r>
              <a:rPr lang="en-US" dirty="0"/>
              <a:t> </a:t>
            </a:r>
            <a:r>
              <a:rPr lang="en-US" dirty="0" err="1"/>
              <a:t>Botërore</a:t>
            </a:r>
            <a:r>
              <a:rPr lang="en-US" dirty="0"/>
              <a:t>.</a:t>
            </a:r>
          </a:p>
          <a:p>
            <a:r>
              <a:rPr lang="en-US" dirty="0" err="1"/>
              <a:t>Shpërthimi</a:t>
            </a:r>
            <a:r>
              <a:rPr lang="en-US" dirty="0"/>
              <a:t> </a:t>
            </a:r>
            <a:r>
              <a:rPr lang="en-US" dirty="0" err="1"/>
              <a:t>kataklysmik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dëgjuar</a:t>
            </a:r>
            <a:r>
              <a:rPr lang="en-US" dirty="0"/>
              <a:t> </a:t>
            </a:r>
            <a:r>
              <a:rPr lang="en-US" dirty="0" err="1"/>
              <a:t>dukshëm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3" tooltip="Perth (nuk është shkruar akoma)"/>
              </a:rPr>
              <a:t>Perth</a:t>
            </a:r>
            <a:r>
              <a:rPr lang="en-US" dirty="0"/>
              <a:t> 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qendet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4" tooltip="Australia perëndimore (nuk është shkruar akoma)"/>
              </a:rPr>
              <a:t>Australia </a:t>
            </a:r>
            <a:r>
              <a:rPr lang="en-US" dirty="0" err="1">
                <a:hlinkClick r:id="rId4" tooltip="Australia perëndimore (nuk është shkruar akoma)"/>
              </a:rPr>
              <a:t>perëndimore</a:t>
            </a:r>
            <a:r>
              <a:rPr lang="en-US" dirty="0"/>
              <a:t>, </a:t>
            </a:r>
            <a:r>
              <a:rPr lang="en-US" dirty="0" err="1"/>
              <a:t>rreth</a:t>
            </a:r>
            <a:r>
              <a:rPr lang="en-US" dirty="0"/>
              <a:t> 1.930 </a:t>
            </a:r>
            <a:r>
              <a:rPr lang="en-US" dirty="0" err="1"/>
              <a:t>kilometra</a:t>
            </a:r>
            <a:r>
              <a:rPr lang="en-US" dirty="0"/>
              <a:t> (3.110 km) </a:t>
            </a:r>
            <a:r>
              <a:rPr lang="en-US" dirty="0" err="1"/>
              <a:t>larg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ishullin</a:t>
            </a:r>
            <a:r>
              <a:rPr lang="en-US" dirty="0"/>
              <a:t> e </a:t>
            </a:r>
            <a:r>
              <a:rPr lang="en-US" dirty="0" err="1">
                <a:hlinkClick r:id="rId5" tooltip="Rodrigues (nuk është shkruar akoma)"/>
              </a:rPr>
              <a:t>Rodrigues</a:t>
            </a:r>
            <a:r>
              <a:rPr lang="en-US" dirty="0"/>
              <a:t> </a:t>
            </a:r>
            <a:r>
              <a:rPr lang="en-US" dirty="0" err="1"/>
              <a:t>pranë</a:t>
            </a:r>
            <a:r>
              <a:rPr lang="en-US" dirty="0"/>
              <a:t> </a:t>
            </a:r>
            <a:r>
              <a:rPr lang="en-US" dirty="0">
                <a:hlinkClick r:id="rId6" tooltip="Mauritius"/>
              </a:rPr>
              <a:t>Mauritius</a:t>
            </a:r>
            <a:r>
              <a:rPr lang="en-US" dirty="0"/>
              <a:t>, </a:t>
            </a:r>
            <a:r>
              <a:rPr lang="en-US" dirty="0" err="1"/>
              <a:t>rreth</a:t>
            </a:r>
            <a:r>
              <a:rPr lang="en-US" dirty="0"/>
              <a:t> 3.000 </a:t>
            </a:r>
            <a:r>
              <a:rPr lang="en-US" dirty="0" err="1"/>
              <a:t>kilometra</a:t>
            </a:r>
            <a:r>
              <a:rPr lang="en-US" dirty="0"/>
              <a:t> (5.000 km) </a:t>
            </a:r>
            <a:r>
              <a:rPr lang="en-US" dirty="0" err="1"/>
              <a:t>larg</a:t>
            </a:r>
            <a:r>
              <a:rPr lang="en-US" dirty="0"/>
              <a:t>.</a:t>
            </a:r>
          </a:p>
          <a:p>
            <a:r>
              <a:rPr lang="en-US" dirty="0" err="1"/>
              <a:t>Pranë</a:t>
            </a:r>
            <a:r>
              <a:rPr lang="en-US" dirty="0"/>
              <a:t> Krakatau,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shënimeve</a:t>
            </a:r>
            <a:r>
              <a:rPr lang="en-US" dirty="0"/>
              <a:t> </a:t>
            </a:r>
            <a:r>
              <a:rPr lang="en-US" dirty="0" err="1"/>
              <a:t>zyrtare</a:t>
            </a:r>
            <a:r>
              <a:rPr lang="en-US" dirty="0"/>
              <a:t>, 165 </a:t>
            </a:r>
            <a:r>
              <a:rPr lang="en-US" dirty="0" err="1"/>
              <a:t>fshatra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qytete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shkatërruar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132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dëmtuara</a:t>
            </a:r>
            <a:r>
              <a:rPr lang="en-US" dirty="0"/>
              <a:t> </a:t>
            </a:r>
            <a:r>
              <a:rPr lang="en-US" dirty="0" err="1"/>
              <a:t>rëndë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paktën</a:t>
            </a:r>
            <a:r>
              <a:rPr lang="en-US" dirty="0"/>
              <a:t> 36417 (</a:t>
            </a:r>
            <a:r>
              <a:rPr lang="en-US" dirty="0" err="1"/>
              <a:t>numri</a:t>
            </a:r>
            <a:r>
              <a:rPr lang="en-US" dirty="0"/>
              <a:t> </a:t>
            </a:r>
            <a:r>
              <a:rPr lang="en-US" dirty="0" err="1"/>
              <a:t>zyrtar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njerëz</a:t>
            </a:r>
            <a:r>
              <a:rPr lang="en-US" dirty="0"/>
              <a:t> </a:t>
            </a:r>
            <a:r>
              <a:rPr lang="en-US" dirty="0" err="1"/>
              <a:t>vdiqën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mijëra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tjerë</a:t>
            </a:r>
            <a:r>
              <a:rPr lang="en-US" dirty="0"/>
              <a:t> u </a:t>
            </a:r>
            <a:r>
              <a:rPr lang="en-US" dirty="0" err="1"/>
              <a:t>plagosën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shpërthim</a:t>
            </a:r>
            <a:r>
              <a:rPr lang="en-US" dirty="0"/>
              <a:t>, </a:t>
            </a:r>
            <a:r>
              <a:rPr lang="en-US" dirty="0" err="1"/>
              <a:t>kryesisht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>
                <a:hlinkClick r:id="rId7" tooltip="Tsunami"/>
              </a:rPr>
              <a:t>tsunami</a:t>
            </a:r>
            <a:r>
              <a:rPr lang="en-US" dirty="0"/>
              <a:t> 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pasoi</a:t>
            </a:r>
            <a:r>
              <a:rPr lang="en-US" dirty="0"/>
              <a:t> </a:t>
            </a:r>
            <a:r>
              <a:rPr lang="en-US" dirty="0" err="1"/>
              <a:t>shpërthimin</a:t>
            </a:r>
            <a:r>
              <a:rPr lang="en-US" dirty="0"/>
              <a:t>. </a:t>
            </a:r>
            <a:r>
              <a:rPr lang="en-US" dirty="0" err="1"/>
              <a:t>Shpërthim</a:t>
            </a:r>
            <a:r>
              <a:rPr lang="en-US" dirty="0"/>
              <a:t> </a:t>
            </a:r>
            <a:r>
              <a:rPr lang="en-US" dirty="0" err="1"/>
              <a:t>shkatërroi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tretat</a:t>
            </a:r>
            <a:r>
              <a:rPr lang="en-US" dirty="0"/>
              <a:t> e </a:t>
            </a:r>
            <a:r>
              <a:rPr lang="en-US" dirty="0" err="1"/>
              <a:t>ishullit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Krakatoa</a:t>
            </a:r>
            <a:r>
              <a:rPr lang="en-US" dirty="0"/>
              <a:t>.</a:t>
            </a:r>
          </a:p>
          <a:p>
            <a:r>
              <a:rPr lang="en-US" dirty="0" err="1"/>
              <a:t>Ndonjë</a:t>
            </a:r>
            <a:r>
              <a:rPr lang="en-US" dirty="0"/>
              <a:t> </a:t>
            </a:r>
            <a:r>
              <a:rPr lang="en-US" dirty="0" err="1"/>
              <a:t>shpërthim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viti</a:t>
            </a:r>
            <a:r>
              <a:rPr lang="en-US" dirty="0"/>
              <a:t> 1927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ndërtuar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ishull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vend,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quajtur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Krakatau (</a:t>
            </a:r>
            <a:r>
              <a:rPr lang="en-US" dirty="0" err="1"/>
              <a:t>indonezisht</a:t>
            </a:r>
            <a:r>
              <a:rPr lang="en-US" dirty="0"/>
              <a:t>: "</a:t>
            </a:r>
            <a:r>
              <a:rPr lang="en-US" dirty="0" err="1"/>
              <a:t>Fëmija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Krakatoa</a:t>
            </a:r>
            <a:r>
              <a:rPr lang="en-US" dirty="0"/>
              <a:t>").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ishull</a:t>
            </a:r>
            <a:r>
              <a:rPr lang="en-US" dirty="0"/>
              <a:t> ka </a:t>
            </a:r>
            <a:r>
              <a:rPr lang="en-US" dirty="0" err="1"/>
              <a:t>aktualisht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rrezeje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2 </a:t>
            </a:r>
            <a:r>
              <a:rPr lang="en-US" dirty="0" err="1"/>
              <a:t>kilometra</a:t>
            </a:r>
            <a:r>
              <a:rPr lang="en-US" dirty="0"/>
              <a:t> (1,2 mi)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pikë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300 </a:t>
            </a:r>
            <a:r>
              <a:rPr lang="en-US" dirty="0" err="1"/>
              <a:t>metra</a:t>
            </a:r>
            <a:r>
              <a:rPr lang="en-US" dirty="0"/>
              <a:t> (980 ft)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e </a:t>
            </a:r>
            <a:r>
              <a:rPr lang="en-US" dirty="0" err="1"/>
              <a:t>detit</a:t>
            </a:r>
            <a:r>
              <a:rPr lang="en-US" dirty="0"/>
              <a:t>, </a:t>
            </a:r>
            <a:r>
              <a:rPr lang="en-US" dirty="0" err="1"/>
              <a:t>rritje</a:t>
            </a:r>
            <a:r>
              <a:rPr lang="en-US" dirty="0"/>
              <a:t> 5 </a:t>
            </a:r>
            <a:r>
              <a:rPr lang="en-US" dirty="0" err="1"/>
              <a:t>metra</a:t>
            </a:r>
            <a:r>
              <a:rPr lang="en-US" dirty="0"/>
              <a:t> (16 ft)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.</a:t>
            </a:r>
          </a:p>
        </p:txBody>
      </p:sp>
      <p:pic>
        <p:nvPicPr>
          <p:cNvPr id="3074" name="Picture 2" descr="C:\Users\User\AppData\Local\Microsoft\Windows\Temporary Internet Files\Content.IE5\I2ICSMYH\170px-Krakatoa_eruption[1].jpg"/>
          <p:cNvPicPr>
            <a:picLocks noGrp="1" noChangeAspect="1" noChangeArrowheads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267200" y="1447800"/>
            <a:ext cx="3733799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Krateu</a:t>
            </a:r>
            <a:r>
              <a:rPr lang="en-US" dirty="0" smtClean="0"/>
              <a:t> </a:t>
            </a:r>
            <a:r>
              <a:rPr lang="en-US" dirty="0" err="1" smtClean="0"/>
              <a:t>taki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Krateri</a:t>
            </a:r>
            <a:r>
              <a:rPr lang="en-US" b="1" dirty="0"/>
              <a:t> </a:t>
            </a:r>
            <a:r>
              <a:rPr lang="en-US" b="1" dirty="0" err="1"/>
              <a:t>Laki</a:t>
            </a:r>
            <a:r>
              <a:rPr lang="en-US" dirty="0"/>
              <a:t> </a:t>
            </a:r>
            <a:r>
              <a:rPr lang="en-US" dirty="0" err="1"/>
              <a:t>gjindet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jug </a:t>
            </a:r>
            <a:r>
              <a:rPr lang="en-US" dirty="0" err="1"/>
              <a:t>të</a:t>
            </a:r>
            <a:r>
              <a:rPr lang="en-US" dirty="0"/>
              <a:t> </a:t>
            </a:r>
            <a:r>
              <a:rPr lang="en-US" dirty="0" err="1">
                <a:hlinkClick r:id="rId2" tooltip="Islandë"/>
              </a:rPr>
              <a:t>Islandës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parkun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</a:t>
            </a:r>
            <a:r>
              <a:rPr lang="en-US" dirty="0" err="1"/>
              <a:t>Skaftafel</a:t>
            </a:r>
            <a:r>
              <a:rPr lang="en-US" dirty="0"/>
              <a:t> 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e </a:t>
            </a:r>
            <a:r>
              <a:rPr lang="en-US" dirty="0" err="1"/>
              <a:t>sistemit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</a:t>
            </a:r>
            <a:r>
              <a:rPr lang="en-US" dirty="0" err="1"/>
              <a:t>Grimsvetn</a:t>
            </a:r>
            <a:r>
              <a:rPr lang="en-US" dirty="0"/>
              <a:t>. </a:t>
            </a:r>
            <a:r>
              <a:rPr lang="en-US" dirty="0" err="1"/>
              <a:t>Krater</a:t>
            </a:r>
            <a:r>
              <a:rPr lang="en-US" dirty="0"/>
              <a:t> </a:t>
            </a:r>
            <a:r>
              <a:rPr lang="en-US" dirty="0" err="1"/>
              <a:t>Laki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3" tooltip="934"/>
              </a:rPr>
              <a:t>934</a:t>
            </a:r>
            <a:r>
              <a:rPr lang="en-US" dirty="0"/>
              <a:t> me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erupcionit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ka </a:t>
            </a:r>
            <a:r>
              <a:rPr lang="en-US" dirty="0" err="1"/>
              <a:t>liruar</a:t>
            </a:r>
            <a:r>
              <a:rPr lang="en-US" dirty="0"/>
              <a:t> 19.6 km³ </a:t>
            </a:r>
            <a:r>
              <a:rPr lang="en-US" dirty="0" err="1"/>
              <a:t>llavë</a:t>
            </a:r>
            <a:r>
              <a:rPr lang="en-US" dirty="0"/>
              <a:t>. </a:t>
            </a:r>
            <a:r>
              <a:rPr lang="en-US" dirty="0" err="1"/>
              <a:t>Erupcioni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viti</a:t>
            </a:r>
            <a:r>
              <a:rPr lang="en-US" dirty="0"/>
              <a:t> 1783-1784 ka </a:t>
            </a:r>
            <a:r>
              <a:rPr lang="en-US" dirty="0" err="1"/>
              <a:t>shkaktuar</a:t>
            </a:r>
            <a:r>
              <a:rPr lang="en-US" dirty="0"/>
              <a:t> </a:t>
            </a:r>
            <a:r>
              <a:rPr lang="en-US" dirty="0" err="1"/>
              <a:t>dëme</a:t>
            </a:r>
            <a:r>
              <a:rPr lang="en-US" dirty="0"/>
              <a:t> </a:t>
            </a:r>
            <a:r>
              <a:rPr lang="en-US" dirty="0" err="1"/>
              <a:t>katastrofale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tërë</a:t>
            </a:r>
            <a:r>
              <a:rPr lang="en-US" dirty="0"/>
              <a:t> </a:t>
            </a:r>
            <a:r>
              <a:rPr lang="en-US" dirty="0" err="1">
                <a:hlinkClick r:id="rId4" tooltip="Evropë"/>
              </a:rPr>
              <a:t>Evropën</a:t>
            </a:r>
            <a:r>
              <a:rPr lang="en-US" dirty="0"/>
              <a:t>. Ka </a:t>
            </a:r>
            <a:r>
              <a:rPr lang="en-US" dirty="0" err="1"/>
              <a:t>liruar</a:t>
            </a:r>
            <a:r>
              <a:rPr lang="en-US" dirty="0"/>
              <a:t> 15 km³ </a:t>
            </a:r>
            <a:r>
              <a:rPr lang="en-US" dirty="0" err="1"/>
              <a:t>llavë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re </a:t>
            </a:r>
            <a:r>
              <a:rPr lang="en-US" dirty="0" err="1"/>
              <a:t>helmuese</a:t>
            </a:r>
            <a:r>
              <a:rPr lang="en-US" dirty="0"/>
              <a:t> . </a:t>
            </a:r>
            <a:r>
              <a:rPr lang="en-US" dirty="0" err="1"/>
              <a:t>Avulli</a:t>
            </a:r>
            <a:r>
              <a:rPr lang="en-US" dirty="0"/>
              <a:t> </a:t>
            </a:r>
            <a:r>
              <a:rPr lang="en-US" dirty="0" err="1"/>
              <a:t>helmues</a:t>
            </a:r>
            <a:r>
              <a:rPr lang="en-US" dirty="0"/>
              <a:t> ka </a:t>
            </a:r>
            <a:r>
              <a:rPr lang="en-US" dirty="0" err="1"/>
              <a:t>shkaktu</a:t>
            </a:r>
            <a:r>
              <a:rPr lang="en-US" dirty="0"/>
              <a:t> </a:t>
            </a:r>
            <a:r>
              <a:rPr lang="en-US" dirty="0" err="1"/>
              <a:t>ngordhjen</a:t>
            </a:r>
            <a:r>
              <a:rPr lang="en-US" dirty="0"/>
              <a:t> e 50%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kafshëve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ka </a:t>
            </a:r>
            <a:r>
              <a:rPr lang="en-US" dirty="0" err="1"/>
              <a:t>shkaktuar</a:t>
            </a:r>
            <a:r>
              <a:rPr lang="en-US" dirty="0"/>
              <a:t> </a:t>
            </a:r>
            <a:r>
              <a:rPr lang="en-US" dirty="0" err="1"/>
              <a:t>urinë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vdekjen</a:t>
            </a:r>
            <a:r>
              <a:rPr lang="en-US" dirty="0"/>
              <a:t> e 21%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popullsisë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Islandës</a:t>
            </a:r>
            <a:r>
              <a:rPr lang="en-US" dirty="0"/>
              <a:t>. </a:t>
            </a:r>
            <a:r>
              <a:rPr lang="en-US" dirty="0" err="1"/>
              <a:t>Konsiderohet</a:t>
            </a:r>
            <a:r>
              <a:rPr lang="en-US" dirty="0"/>
              <a:t> se ka </a:t>
            </a:r>
            <a:r>
              <a:rPr lang="en-US" dirty="0" err="1"/>
              <a:t>shkaktuar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ndryshime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mëdha</a:t>
            </a:r>
            <a:r>
              <a:rPr lang="en-US" dirty="0"/>
              <a:t> </a:t>
            </a:r>
            <a:r>
              <a:rPr lang="en-US" dirty="0" err="1"/>
              <a:t>klimatike</a:t>
            </a:r>
            <a:r>
              <a:rPr lang="en-US" dirty="0"/>
              <a:t>, e </a:t>
            </a:r>
            <a:r>
              <a:rPr lang="en-US" dirty="0" err="1"/>
              <a:t>cila</a:t>
            </a:r>
            <a:r>
              <a:rPr lang="en-US" dirty="0"/>
              <a:t> ka </a:t>
            </a:r>
            <a:r>
              <a:rPr lang="en-US" dirty="0" err="1"/>
              <a:t>shkaktuar</a:t>
            </a:r>
            <a:r>
              <a:rPr lang="en-US" dirty="0"/>
              <a:t> </a:t>
            </a:r>
            <a:r>
              <a:rPr lang="en-US" dirty="0" err="1"/>
              <a:t>krizën</a:t>
            </a:r>
            <a:r>
              <a:rPr lang="en-US" dirty="0"/>
              <a:t> e </a:t>
            </a:r>
            <a:r>
              <a:rPr lang="en-US" dirty="0" err="1"/>
              <a:t>urisë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Revulucionin</a:t>
            </a:r>
            <a:r>
              <a:rPr lang="en-US" dirty="0"/>
              <a:t> </a:t>
            </a:r>
            <a:r>
              <a:rPr lang="en-US" dirty="0" err="1"/>
              <a:t>francez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Mauna kea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Mauna Kea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ishujt</a:t>
            </a:r>
            <a:r>
              <a:rPr lang="en-US" dirty="0"/>
              <a:t> </a:t>
            </a:r>
            <a:r>
              <a:rPr lang="en-US" dirty="0">
                <a:hlinkClick r:id="rId2" tooltip="Hawaii"/>
              </a:rPr>
              <a:t>Hawaii</a:t>
            </a:r>
            <a:r>
              <a:rPr lang="en-US" dirty="0"/>
              <a:t>, </a:t>
            </a:r>
            <a:r>
              <a:rPr lang="en-US" dirty="0" err="1">
                <a:hlinkClick r:id="rId3" tooltip="ShBA"/>
              </a:rPr>
              <a:t>ShBA</a:t>
            </a:r>
            <a:r>
              <a:rPr lang="en-US" dirty="0"/>
              <a:t>.</a:t>
            </a:r>
          </a:p>
          <a:p>
            <a:r>
              <a:rPr lang="en-US" dirty="0" err="1"/>
              <a:t>Vullakan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ngritet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lartësi</a:t>
            </a:r>
            <a:r>
              <a:rPr lang="en-US" dirty="0"/>
              <a:t> </a:t>
            </a:r>
            <a:r>
              <a:rPr lang="en-US" dirty="0" err="1"/>
              <a:t>mbidetare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4201 </a:t>
            </a:r>
            <a:r>
              <a:rPr lang="en-US" dirty="0" err="1"/>
              <a:t>metrave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fundi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shtrihet</a:t>
            </a:r>
            <a:r>
              <a:rPr lang="en-US" dirty="0"/>
              <a:t> 5000 </a:t>
            </a:r>
            <a:r>
              <a:rPr lang="en-US" dirty="0" err="1"/>
              <a:t>metra</a:t>
            </a:r>
            <a:r>
              <a:rPr lang="en-US" dirty="0"/>
              <a:t> </a:t>
            </a:r>
            <a:r>
              <a:rPr lang="en-US" dirty="0" err="1"/>
              <a:t>nën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e </a:t>
            </a:r>
            <a:r>
              <a:rPr lang="en-US" dirty="0" err="1"/>
              <a:t>detit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thotë</a:t>
            </a:r>
            <a:r>
              <a:rPr lang="en-US" dirty="0"/>
              <a:t> se </a:t>
            </a:r>
            <a:r>
              <a:rPr lang="en-US" dirty="0" err="1"/>
              <a:t>lartësia</a:t>
            </a:r>
            <a:r>
              <a:rPr lang="en-US" dirty="0"/>
              <a:t> e </a:t>
            </a:r>
            <a:r>
              <a:rPr lang="en-US" dirty="0" err="1"/>
              <a:t>përgjithshme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9000 </a:t>
            </a:r>
            <a:r>
              <a:rPr lang="en-US" dirty="0" err="1"/>
              <a:t>metra</a:t>
            </a:r>
            <a:r>
              <a:rPr lang="en-US" dirty="0"/>
              <a:t>. Me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lartësi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maja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Tokë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Mauna </a:t>
            </a:r>
            <a:r>
              <a:rPr lang="en-US" dirty="0" err="1" smtClean="0"/>
              <a:t>loa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Mauna Loa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botë</a:t>
            </a:r>
            <a:r>
              <a:rPr lang="en-US" dirty="0"/>
              <a:t>,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2" tooltip="Hawaii"/>
              </a:rPr>
              <a:t>Hawaii</a:t>
            </a:r>
            <a:r>
              <a:rPr lang="en-US" dirty="0"/>
              <a:t>, </a:t>
            </a:r>
            <a:r>
              <a:rPr lang="en-US" dirty="0" err="1">
                <a:hlinkClick r:id="rId3" tooltip="ShBA"/>
              </a:rPr>
              <a:t>ShBA</a:t>
            </a:r>
            <a:r>
              <a:rPr lang="en-US" dirty="0"/>
              <a:t>.</a:t>
            </a:r>
          </a:p>
          <a:p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dallohet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vullkanet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masiviteti</a:t>
            </a:r>
            <a:r>
              <a:rPr lang="en-US" dirty="0"/>
              <a:t>, e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arrin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madhë</a:t>
            </a:r>
            <a:r>
              <a:rPr lang="en-US" dirty="0"/>
              <a:t> 75 000 </a:t>
            </a:r>
            <a:r>
              <a:rPr lang="en-US" dirty="0">
                <a:hlinkClick r:id="rId4" tooltip="Km"/>
              </a:rPr>
              <a:t>km</a:t>
            </a:r>
            <a:r>
              <a:rPr lang="en-US" baseline="30000" dirty="0"/>
              <a:t>2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vërtetuar</a:t>
            </a:r>
            <a:r>
              <a:rPr lang="en-US" dirty="0"/>
              <a:t> se </a:t>
            </a:r>
            <a:r>
              <a:rPr lang="en-US" dirty="0" err="1"/>
              <a:t>pesha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ka </a:t>
            </a:r>
            <a:r>
              <a:rPr lang="en-US" dirty="0" err="1"/>
              <a:t>deformuar</a:t>
            </a:r>
            <a:r>
              <a:rPr lang="en-US" dirty="0"/>
              <a:t> </a:t>
            </a:r>
            <a:r>
              <a:rPr lang="en-US" dirty="0" err="1"/>
              <a:t>pllakën</a:t>
            </a:r>
            <a:r>
              <a:rPr lang="en-US" dirty="0"/>
              <a:t> e </a:t>
            </a:r>
            <a:r>
              <a:rPr lang="en-US" dirty="0" err="1"/>
              <a:t>Pacifikut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Merapi</a:t>
            </a:r>
            <a:r>
              <a:rPr lang="en-US" dirty="0"/>
              <a:t> (</a:t>
            </a:r>
            <a:r>
              <a:rPr lang="en-US" dirty="0" err="1"/>
              <a:t>jav</a:t>
            </a:r>
            <a:r>
              <a:rPr lang="en-US" dirty="0"/>
              <a:t>.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Merapi</a:t>
            </a:r>
            <a:r>
              <a:rPr lang="en-US" dirty="0"/>
              <a:t>) </a:t>
            </a:r>
            <a:r>
              <a:rPr lang="en-US" dirty="0" err="1"/>
              <a:t>është</a:t>
            </a:r>
            <a:r>
              <a:rPr lang="en-US" dirty="0"/>
              <a:t> mal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ishullin</a:t>
            </a:r>
            <a:r>
              <a:rPr lang="en-US" dirty="0"/>
              <a:t> </a:t>
            </a:r>
            <a:r>
              <a:rPr lang="en-US" dirty="0" err="1"/>
              <a:t>indonezian</a:t>
            </a:r>
            <a:r>
              <a:rPr lang="en-US" dirty="0"/>
              <a:t> Java,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larg</a:t>
            </a:r>
            <a:r>
              <a:rPr lang="en-US" dirty="0"/>
              <a:t> </a:t>
            </a:r>
            <a:r>
              <a:rPr lang="en-US" dirty="0" err="1"/>
              <a:t>qytetit</a:t>
            </a:r>
            <a:r>
              <a:rPr lang="en-US" dirty="0"/>
              <a:t> </a:t>
            </a:r>
            <a:r>
              <a:rPr lang="en-US" dirty="0" err="1"/>
              <a:t>Xhakarta</a:t>
            </a:r>
            <a:r>
              <a:rPr lang="en-US" dirty="0"/>
              <a:t> .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viti</a:t>
            </a:r>
            <a:r>
              <a:rPr lang="en-US" dirty="0"/>
              <a:t> 1548 </a:t>
            </a:r>
            <a:r>
              <a:rPr lang="en-US" dirty="0" err="1"/>
              <a:t>ndodhin</a:t>
            </a:r>
            <a:r>
              <a:rPr lang="en-US" dirty="0"/>
              <a:t> </a:t>
            </a:r>
            <a:r>
              <a:rPr lang="en-US" dirty="0" err="1"/>
              <a:t>shpërthime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rregullta</a:t>
            </a:r>
            <a:r>
              <a:rPr lang="en-US" dirty="0"/>
              <a:t> </a:t>
            </a:r>
            <a:r>
              <a:rPr lang="en-US" dirty="0" err="1"/>
              <a:t>ndër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rrezikshmit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fatal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1994, (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humbur</a:t>
            </a:r>
            <a:r>
              <a:rPr lang="en-US" dirty="0"/>
              <a:t> </a:t>
            </a:r>
            <a:r>
              <a:rPr lang="en-US" dirty="0" err="1"/>
              <a:t>jetën</a:t>
            </a:r>
            <a:r>
              <a:rPr lang="en-US" dirty="0"/>
              <a:t> 64 </a:t>
            </a:r>
            <a:r>
              <a:rPr lang="en-US" dirty="0" err="1"/>
              <a:t>njerz</a:t>
            </a:r>
            <a:r>
              <a:rPr lang="en-US" dirty="0"/>
              <a:t>), </a:t>
            </a:r>
            <a:r>
              <a:rPr lang="en-US" dirty="0" err="1"/>
              <a:t>mandej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2006. (5.000 </a:t>
            </a:r>
            <a:r>
              <a:rPr lang="en-US" dirty="0" err="1"/>
              <a:t>viktima</a:t>
            </a:r>
            <a:r>
              <a:rPr lang="en-US" dirty="0"/>
              <a:t> due </a:t>
            </a:r>
            <a:r>
              <a:rPr lang="en-US" dirty="0" err="1"/>
              <a:t>rreth</a:t>
            </a:r>
            <a:r>
              <a:rPr lang="en-US" dirty="0"/>
              <a:t> 200.000 </a:t>
            </a:r>
            <a:r>
              <a:rPr lang="en-US" dirty="0" err="1"/>
              <a:t>njez</a:t>
            </a:r>
            <a:r>
              <a:rPr lang="en-US" dirty="0"/>
              <a:t> </a:t>
            </a:r>
            <a:r>
              <a:rPr lang="en-US" dirty="0" err="1"/>
              <a:t>mbeten</a:t>
            </a:r>
            <a:r>
              <a:rPr lang="en-US" dirty="0"/>
              <a:t> pa </a:t>
            </a:r>
            <a:r>
              <a:rPr lang="en-US" dirty="0" err="1"/>
              <a:t>kulm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kokë</a:t>
            </a:r>
            <a:r>
              <a:rPr lang="en-US" dirty="0"/>
              <a:t>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tetor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2010. (</a:t>
            </a:r>
            <a:r>
              <a:rPr lang="en-US" dirty="0" err="1"/>
              <a:t>rreth</a:t>
            </a:r>
            <a:r>
              <a:rPr lang="en-US" dirty="0"/>
              <a:t> 125 </a:t>
            </a:r>
            <a:r>
              <a:rPr lang="en-US" dirty="0" err="1"/>
              <a:t>viktima</a:t>
            </a:r>
            <a:r>
              <a:rPr lang="en-US" dirty="0"/>
              <a:t>).</a:t>
            </a:r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erupcionet</a:t>
            </a:r>
            <a:r>
              <a:rPr lang="en-US" dirty="0"/>
              <a:t> </a:t>
            </a:r>
            <a:r>
              <a:rPr lang="en-US" dirty="0" err="1"/>
              <a:t>zakonisht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përcjellura</a:t>
            </a:r>
            <a:r>
              <a:rPr lang="en-US" dirty="0"/>
              <a:t> me </a:t>
            </a:r>
            <a:r>
              <a:rPr lang="en-US" dirty="0" err="1"/>
              <a:t>tërmete.Më</a:t>
            </a:r>
            <a:r>
              <a:rPr lang="en-US" dirty="0"/>
              <a:t> 25 </a:t>
            </a:r>
            <a:r>
              <a:rPr lang="en-US" dirty="0" err="1"/>
              <a:t>tetor</a:t>
            </a:r>
            <a:r>
              <a:rPr lang="en-US" dirty="0"/>
              <a:t> 2010 </a:t>
            </a:r>
            <a:r>
              <a:rPr lang="en-US" dirty="0" err="1"/>
              <a:t>rreth</a:t>
            </a:r>
            <a:r>
              <a:rPr lang="en-US" dirty="0"/>
              <a:t> ores 2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mëngjesit</a:t>
            </a:r>
            <a:r>
              <a:rPr lang="en-US" dirty="0"/>
              <a:t>, </a:t>
            </a:r>
            <a:r>
              <a:rPr lang="en-US" dirty="0" err="1"/>
              <a:t>Merapi</a:t>
            </a:r>
            <a:r>
              <a:rPr lang="en-US" dirty="0"/>
              <a:t> </a:t>
            </a:r>
            <a:r>
              <a:rPr lang="en-US" dirty="0" err="1"/>
              <a:t>shpërtheu</a:t>
            </a:r>
            <a:r>
              <a:rPr lang="en-US" dirty="0"/>
              <a:t> due </a:t>
            </a:r>
            <a:r>
              <a:rPr lang="en-US" dirty="0" err="1"/>
              <a:t>hudhi</a:t>
            </a:r>
            <a:r>
              <a:rPr lang="en-US" dirty="0"/>
              <a:t> </a:t>
            </a:r>
            <a:r>
              <a:rPr lang="en-US" dirty="0" err="1"/>
              <a:t>lavën</a:t>
            </a:r>
            <a:r>
              <a:rPr lang="en-US" dirty="0"/>
              <a:t> </a:t>
            </a:r>
            <a:r>
              <a:rPr lang="en-US" dirty="0" err="1"/>
              <a:t>përgjat</a:t>
            </a:r>
            <a:r>
              <a:rPr lang="en-US" dirty="0"/>
              <a:t> </a:t>
            </a:r>
            <a:r>
              <a:rPr lang="en-US" dirty="0" err="1"/>
              <a:t>anës</a:t>
            </a:r>
            <a:r>
              <a:rPr lang="en-US" dirty="0"/>
              <a:t> </a:t>
            </a:r>
            <a:r>
              <a:rPr lang="en-US" dirty="0" err="1"/>
              <a:t>jugore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.</a:t>
            </a:r>
            <a:r>
              <a:rPr lang="en-US" baseline="30000" dirty="0">
                <a:hlinkClick r:id="rId2"/>
              </a:rPr>
              <a:t>[1]</a:t>
            </a:r>
            <a:endParaRPr lang="en-US" dirty="0"/>
          </a:p>
          <a:p>
            <a:r>
              <a:rPr lang="en-US" dirty="0" err="1"/>
              <a:t>Vulkani</a:t>
            </a:r>
            <a:r>
              <a:rPr lang="en-US" dirty="0"/>
              <a:t> </a:t>
            </a:r>
            <a:r>
              <a:rPr lang="en-US" dirty="0" err="1"/>
              <a:t>Merapi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njëri</a:t>
            </a:r>
            <a:r>
              <a:rPr lang="en-US" dirty="0"/>
              <a:t> </a:t>
            </a:r>
            <a:r>
              <a:rPr lang="en-US" dirty="0" err="1"/>
              <a:t>ndër</a:t>
            </a:r>
            <a:r>
              <a:rPr lang="en-US" dirty="0"/>
              <a:t> </a:t>
            </a:r>
            <a:r>
              <a:rPr lang="en-US" dirty="0" err="1"/>
              <a:t>parqet</a:t>
            </a:r>
            <a:r>
              <a:rPr lang="en-US" dirty="0"/>
              <a:t> </a:t>
            </a:r>
            <a:r>
              <a:rPr lang="en-US" dirty="0" err="1"/>
              <a:t>nacionale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Indonezi"/>
              </a:rPr>
              <a:t>Indonezi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kulturën</a:t>
            </a:r>
            <a:r>
              <a:rPr lang="en-US" dirty="0"/>
              <a:t> </a:t>
            </a:r>
            <a:r>
              <a:rPr lang="en-US" dirty="0" err="1"/>
              <a:t>jave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vend </a:t>
            </a:r>
            <a:r>
              <a:rPr lang="en-US" dirty="0" err="1"/>
              <a:t>religjioz.Në</a:t>
            </a:r>
            <a:r>
              <a:rPr lang="en-US" dirty="0"/>
              <a:t> </a:t>
            </a:r>
            <a:r>
              <a:rPr lang="en-US" dirty="0" err="1"/>
              <a:t>ghuhën</a:t>
            </a:r>
            <a:r>
              <a:rPr lang="en-US" dirty="0"/>
              <a:t> </a:t>
            </a:r>
            <a:r>
              <a:rPr lang="en-US" dirty="0" err="1"/>
              <a:t>jave</a:t>
            </a:r>
            <a:r>
              <a:rPr lang="en-US" dirty="0"/>
              <a:t> ka </a:t>
            </a:r>
            <a:r>
              <a:rPr lang="en-US" dirty="0" err="1"/>
              <a:t>domethënjën</a:t>
            </a:r>
            <a:r>
              <a:rPr lang="en-US" dirty="0"/>
              <a:t> e “Mali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zjarrt</a:t>
            </a:r>
            <a:r>
              <a:rPr lang="en-US" dirty="0"/>
              <a:t>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Nevado</a:t>
            </a:r>
            <a:r>
              <a:rPr lang="en-US" dirty="0" smtClean="0"/>
              <a:t> del </a:t>
            </a:r>
            <a:r>
              <a:rPr lang="en-US" dirty="0" err="1" smtClean="0"/>
              <a:t>ruiz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Nevado</a:t>
            </a:r>
            <a:r>
              <a:rPr lang="en-US" b="1" dirty="0"/>
              <a:t> del Ruiz</a:t>
            </a:r>
            <a:r>
              <a:rPr lang="en-US" dirty="0"/>
              <a:t> </a:t>
            </a:r>
            <a:r>
              <a:rPr lang="en-US" dirty="0" err="1"/>
              <a:t>apo</a:t>
            </a:r>
            <a:r>
              <a:rPr lang="en-US" dirty="0"/>
              <a:t> </a:t>
            </a:r>
            <a:r>
              <a:rPr lang="en-US" b="1" dirty="0"/>
              <a:t>Mount Ruiz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 </a:t>
            </a:r>
            <a:r>
              <a:rPr lang="en-US" dirty="0" err="1">
                <a:hlinkClick r:id="rId2" tooltip="Vullkani"/>
              </a:rPr>
              <a:t>Vullkan</a:t>
            </a:r>
            <a:r>
              <a:rPr lang="en-US" dirty="0"/>
              <a:t> </a:t>
            </a:r>
            <a:r>
              <a:rPr lang="en-US" dirty="0" err="1"/>
              <a:t>diku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Kolumbia"/>
              </a:rPr>
              <a:t>Kulumbi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afërsisht</a:t>
            </a:r>
            <a:r>
              <a:rPr lang="en-US" dirty="0"/>
              <a:t> 80 </a:t>
            </a:r>
            <a:r>
              <a:rPr lang="en-US" dirty="0" err="1"/>
              <a:t>milje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129 km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periferi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Bogotas</a:t>
            </a:r>
            <a:r>
              <a:rPr lang="en-US" dirty="0"/>
              <a:t>, </a:t>
            </a:r>
            <a:r>
              <a:rPr lang="en-US" dirty="0" err="1"/>
              <a:t>afër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qyteti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quajtur</a:t>
            </a:r>
            <a:r>
              <a:rPr lang="en-US" dirty="0"/>
              <a:t> </a:t>
            </a:r>
            <a:r>
              <a:rPr lang="en-US" dirty="0" err="1"/>
              <a:t>Armero</a:t>
            </a:r>
            <a:r>
              <a:rPr lang="en-US" dirty="0"/>
              <a:t>.</a:t>
            </a:r>
          </a:p>
          <a:p>
            <a:r>
              <a:rPr lang="en-US" dirty="0"/>
              <a:t>Mount Ruiz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Kolumbia"/>
              </a:rPr>
              <a:t>Kulumbi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4" tooltip="1985"/>
              </a:rPr>
              <a:t>1985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qytezën</a:t>
            </a:r>
            <a:r>
              <a:rPr lang="en-US" dirty="0"/>
              <a:t> e </a:t>
            </a:r>
            <a:r>
              <a:rPr lang="en-US" dirty="0" err="1"/>
              <a:t>Armeros</a:t>
            </a:r>
            <a:r>
              <a:rPr lang="en-US" dirty="0"/>
              <a:t>, 23.000 </a:t>
            </a:r>
            <a:r>
              <a:rPr lang="en-US" dirty="0" err="1"/>
              <a:t>njerëz</a:t>
            </a:r>
            <a:r>
              <a:rPr lang="en-US" dirty="0"/>
              <a:t> </a:t>
            </a:r>
            <a:r>
              <a:rPr lang="en-US" dirty="0" err="1"/>
              <a:t>vdiqën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shpërthim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shuma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historinë</a:t>
            </a:r>
            <a:r>
              <a:rPr lang="en-US" dirty="0"/>
              <a:t> e </a:t>
            </a:r>
            <a:r>
              <a:rPr lang="en-US" dirty="0" err="1"/>
              <a:t>njerëzimit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Santorini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Santorini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ishull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Greqi"/>
              </a:rPr>
              <a:t>Greqi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ishulli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jugor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arkipelagut</a:t>
            </a:r>
            <a:r>
              <a:rPr lang="en-US" dirty="0"/>
              <a:t> Cyclades,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Deti Egje"/>
              </a:rPr>
              <a:t>detin</a:t>
            </a:r>
            <a:r>
              <a:rPr lang="en-US" dirty="0">
                <a:hlinkClick r:id="rId3" tooltip="Deti Egje"/>
              </a:rPr>
              <a:t> </a:t>
            </a:r>
            <a:r>
              <a:rPr lang="en-US" dirty="0" err="1">
                <a:hlinkClick r:id="rId3" tooltip="Deti Egje"/>
              </a:rPr>
              <a:t>Egje</a:t>
            </a:r>
            <a:r>
              <a:rPr lang="en-US" dirty="0"/>
              <a:t>.</a:t>
            </a:r>
          </a:p>
        </p:txBody>
      </p:sp>
      <p:pic>
        <p:nvPicPr>
          <p:cNvPr id="4098" name="Picture 2" descr="C:\Users\User\AppData\Local\Microsoft\Windows\Temporary Internet Files\Content.IE5\L520GNLK\Santorini, Hellas, The Most Attractive Island in The Worl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505200"/>
            <a:ext cx="5181600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Sinabung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Sinabung</a:t>
            </a:r>
            <a:r>
              <a:rPr lang="en-US" dirty="0"/>
              <a:t> (</a:t>
            </a:r>
            <a:r>
              <a:rPr lang="en-US" dirty="0" err="1"/>
              <a:t>ind.Gunung</a:t>
            </a:r>
            <a:r>
              <a:rPr lang="en-US" dirty="0"/>
              <a:t> </a:t>
            </a:r>
            <a:r>
              <a:rPr lang="en-US" dirty="0" err="1"/>
              <a:t>Sinabung</a:t>
            </a:r>
            <a:r>
              <a:rPr lang="en-US" dirty="0"/>
              <a:t>) </a:t>
            </a:r>
            <a:r>
              <a:rPr lang="en-US" dirty="0" err="1"/>
              <a:t>është</a:t>
            </a:r>
            <a:r>
              <a:rPr lang="en-US" dirty="0"/>
              <a:t> mal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strato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përbërë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andeziti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dacitet</a:t>
            </a:r>
            <a:r>
              <a:rPr lang="en-US" dirty="0"/>
              <a:t> e </a:t>
            </a:r>
            <a:r>
              <a:rPr lang="en-US" dirty="0" err="1"/>
              <a:t>vjetërsisë</a:t>
            </a:r>
            <a:r>
              <a:rPr lang="en-US" dirty="0"/>
              <a:t> Pleistocene,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nddhetnë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Sumatrës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Indonezi.Aktiviteti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shënuar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1600. </a:t>
            </a:r>
            <a:r>
              <a:rPr lang="en-US" dirty="0" err="1"/>
              <a:t>Ndersa</a:t>
            </a:r>
            <a:r>
              <a:rPr lang="en-US" dirty="0"/>
              <a:t> </a:t>
            </a:r>
            <a:r>
              <a:rPr lang="en-US" dirty="0" err="1"/>
              <a:t>aktiviteti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u </a:t>
            </a:r>
            <a:r>
              <a:rPr lang="en-US" dirty="0" err="1"/>
              <a:t>shënua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29 </a:t>
            </a:r>
            <a:r>
              <a:rPr lang="en-US" dirty="0" err="1"/>
              <a:t>gusht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2010,</a:t>
            </a:r>
            <a:r>
              <a:rPr lang="en-US" baseline="30000" dirty="0">
                <a:hlinkClick r:id="rId2"/>
              </a:rPr>
              <a:t>[1]</a:t>
            </a:r>
            <a:r>
              <a:rPr lang="en-US" dirty="0"/>
              <a:t> pas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lekundjeve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vogla</a:t>
            </a:r>
            <a:r>
              <a:rPr lang="en-US" dirty="0"/>
              <a:t>, me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pluhuri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u </a:t>
            </a:r>
            <a:r>
              <a:rPr lang="en-US" dirty="0" err="1"/>
              <a:t>ngrit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lartësi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1500m.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kanosjes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rrezikut</a:t>
            </a:r>
            <a:r>
              <a:rPr lang="en-US" dirty="0"/>
              <a:t> </a:t>
            </a:r>
            <a:r>
              <a:rPr lang="en-US" dirty="0" err="1"/>
              <a:t>organet</a:t>
            </a:r>
            <a:r>
              <a:rPr lang="en-US" dirty="0"/>
              <a:t> </a:t>
            </a:r>
            <a:r>
              <a:rPr lang="en-US" dirty="0" err="1"/>
              <a:t>qeveritare</a:t>
            </a:r>
            <a:r>
              <a:rPr lang="en-US" dirty="0"/>
              <a:t> </a:t>
            </a:r>
            <a:r>
              <a:rPr lang="en-US" dirty="0" err="1"/>
              <a:t>ursdhëruan</a:t>
            </a:r>
            <a:r>
              <a:rPr lang="en-US" dirty="0"/>
              <a:t> </a:t>
            </a:r>
            <a:r>
              <a:rPr lang="en-US" dirty="0" err="1"/>
              <a:t>evakuimin</a:t>
            </a:r>
            <a:r>
              <a:rPr lang="en-US" dirty="0"/>
              <a:t> e </a:t>
            </a:r>
            <a:r>
              <a:rPr lang="en-US" dirty="0" err="1"/>
              <a:t>rreth</a:t>
            </a:r>
            <a:r>
              <a:rPr lang="en-US" dirty="0"/>
              <a:t> 17 000 </a:t>
            </a:r>
            <a:r>
              <a:rPr lang="en-US" dirty="0" err="1"/>
              <a:t>njezëve</a:t>
            </a:r>
            <a:r>
              <a:rPr lang="en-US" dirty="0"/>
              <a:t>,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viset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Shën</a:t>
            </a:r>
            <a:r>
              <a:rPr lang="en-US" b="1" dirty="0"/>
              <a:t> Elena</a:t>
            </a:r>
            <a:r>
              <a:rPr lang="en-US" dirty="0"/>
              <a:t>(</a:t>
            </a:r>
            <a:r>
              <a:rPr lang="en-US" dirty="0" err="1">
                <a:hlinkClick r:id="rId2" tooltip="Gjuha angleze"/>
              </a:rPr>
              <a:t>anglisht</a:t>
            </a:r>
            <a:r>
              <a:rPr lang="en-US" dirty="0" err="1"/>
              <a:t>:Mount</a:t>
            </a:r>
            <a:r>
              <a:rPr lang="en-US" dirty="0"/>
              <a:t> Saint Helens)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veriperëndim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 </a:t>
            </a:r>
            <a:r>
              <a:rPr lang="en-US" dirty="0">
                <a:hlinkClick r:id="rId3" tooltip="Washington"/>
              </a:rPr>
              <a:t>Washington</a:t>
            </a:r>
            <a:r>
              <a:rPr lang="en-US" dirty="0"/>
              <a:t>, </a:t>
            </a:r>
            <a:r>
              <a:rPr lang="en-US" dirty="0" err="1">
                <a:hlinkClick r:id="rId4" tooltip="ShBA"/>
              </a:rPr>
              <a:t>ShBA</a:t>
            </a:r>
            <a:r>
              <a:rPr lang="en-US" dirty="0"/>
              <a:t>. </a:t>
            </a:r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pushoi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viti</a:t>
            </a:r>
            <a:r>
              <a:rPr lang="en-US" dirty="0"/>
              <a:t> </a:t>
            </a:r>
            <a:r>
              <a:rPr lang="en-US" dirty="0">
                <a:hlinkClick r:id="rId5" tooltip="1857"/>
              </a:rPr>
              <a:t>1857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filloi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tregoj</a:t>
            </a:r>
            <a:r>
              <a:rPr lang="en-US" dirty="0"/>
              <a:t> </a:t>
            </a:r>
            <a:r>
              <a:rPr lang="en-US" dirty="0" err="1"/>
              <a:t>shenja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aktivitetit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1980, </a:t>
            </a:r>
            <a:r>
              <a:rPr lang="en-US" dirty="0" err="1"/>
              <a:t>atëherë</a:t>
            </a:r>
            <a:r>
              <a:rPr lang="en-US" dirty="0"/>
              <a:t> </a:t>
            </a:r>
            <a:r>
              <a:rPr lang="en-US" dirty="0" err="1"/>
              <a:t>kurë</a:t>
            </a:r>
            <a:r>
              <a:rPr lang="en-US" dirty="0"/>
              <a:t> </a:t>
            </a:r>
            <a:r>
              <a:rPr lang="en-US" dirty="0" err="1"/>
              <a:t>llava</a:t>
            </a:r>
            <a:r>
              <a:rPr lang="en-US" dirty="0"/>
              <a:t> </a:t>
            </a:r>
            <a:r>
              <a:rPr lang="en-US" dirty="0" err="1"/>
              <a:t>filloi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krijoj</a:t>
            </a:r>
            <a:r>
              <a:rPr lang="en-US" dirty="0"/>
              <a:t> </a:t>
            </a:r>
            <a:r>
              <a:rPr lang="en-US" dirty="0" err="1"/>
              <a:t>shtypje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brendësi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ngritë</a:t>
            </a:r>
            <a:r>
              <a:rPr lang="en-US" dirty="0"/>
              <a:t> </a:t>
            </a:r>
            <a:r>
              <a:rPr lang="en-US" dirty="0" err="1"/>
              <a:t>malin</a:t>
            </a:r>
            <a:r>
              <a:rPr lang="en-US" dirty="0"/>
              <a:t>.</a:t>
            </a:r>
          </a:p>
          <a:p>
            <a:r>
              <a:rPr lang="en-US" dirty="0" err="1"/>
              <a:t>Shkencëtarët</a:t>
            </a:r>
            <a:r>
              <a:rPr lang="en-US" dirty="0"/>
              <a:t> e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vërejtur</a:t>
            </a:r>
            <a:r>
              <a:rPr lang="en-US" dirty="0"/>
              <a:t> </a:t>
            </a:r>
            <a:r>
              <a:rPr lang="en-US" dirty="0" err="1"/>
              <a:t>ngritjen</a:t>
            </a:r>
            <a:r>
              <a:rPr lang="en-US" dirty="0"/>
              <a:t> e </a:t>
            </a:r>
            <a:r>
              <a:rPr lang="en-US" dirty="0" err="1"/>
              <a:t>malit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150 cm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paralajmëruar</a:t>
            </a:r>
            <a:r>
              <a:rPr lang="en-US" dirty="0"/>
              <a:t> se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shkaktojë</a:t>
            </a:r>
            <a:r>
              <a:rPr lang="en-US" dirty="0"/>
              <a:t> </a:t>
            </a:r>
            <a:r>
              <a:rPr lang="en-US" dirty="0" err="1"/>
              <a:t>erupsion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askush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ka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parasheh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eksplodim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fuqishëm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bombë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10 megaton. </a:t>
            </a:r>
            <a:r>
              <a:rPr lang="en-US" dirty="0" err="1"/>
              <a:t>Gjithçka</a:t>
            </a:r>
            <a:r>
              <a:rPr lang="en-US" dirty="0"/>
              <a:t> ka </a:t>
            </a:r>
            <a:r>
              <a:rPr lang="en-US" dirty="0" err="1"/>
              <a:t>filluar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 </a:t>
            </a:r>
            <a:r>
              <a:rPr lang="en-US" dirty="0">
                <a:hlinkClick r:id="rId6" tooltip="18 maj"/>
              </a:rPr>
              <a:t>18 </a:t>
            </a:r>
            <a:r>
              <a:rPr lang="en-US" dirty="0" err="1">
                <a:hlinkClick r:id="rId6" tooltip="18 maj"/>
              </a:rPr>
              <a:t>maj</a:t>
            </a:r>
            <a:r>
              <a:rPr lang="en-US" dirty="0"/>
              <a:t> 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 </a:t>
            </a:r>
            <a:r>
              <a:rPr lang="en-US" dirty="0">
                <a:hlinkClick r:id="rId7" tooltip="1980"/>
              </a:rPr>
              <a:t>1980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20 e 32 </a:t>
            </a:r>
            <a:r>
              <a:rPr lang="en-US" dirty="0" err="1"/>
              <a:t>minuta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vazhdon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sot.</a:t>
            </a:r>
          </a:p>
          <a:p>
            <a:r>
              <a:rPr lang="en-US" dirty="0"/>
              <a:t> </a:t>
            </a:r>
            <a:r>
              <a:rPr lang="en-US" b="1" dirty="0">
                <a:hlinkClick r:id="rId8"/>
              </a:rPr>
              <a:t>Commons: </a:t>
            </a:r>
            <a:r>
              <a:rPr lang="en-US" b="1" dirty="0" err="1">
                <a:hlinkClick r:id="rId8"/>
              </a:rPr>
              <a:t>Shën</a:t>
            </a:r>
            <a:r>
              <a:rPr lang="en-US" b="1" dirty="0">
                <a:hlinkClick r:id="rId8"/>
              </a:rPr>
              <a:t> Elena</a:t>
            </a:r>
            <a:r>
              <a:rPr lang="en-US" dirty="0"/>
              <a:t> – Album me </a:t>
            </a:r>
            <a:r>
              <a:rPr lang="en-US" dirty="0" err="1"/>
              <a:t>fotografi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/</a:t>
            </a:r>
            <a:r>
              <a:rPr lang="en-US" dirty="0" err="1"/>
              <a:t>apo</a:t>
            </a:r>
            <a:r>
              <a:rPr lang="en-US" dirty="0"/>
              <a:t> video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multimediale</a:t>
            </a:r>
            <a:endParaRPr lang="en-US" dirty="0"/>
          </a:p>
          <a:p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shen</a:t>
            </a:r>
            <a:r>
              <a:rPr lang="en-US" dirty="0"/>
              <a:t> </a:t>
            </a:r>
            <a:r>
              <a:rPr lang="en-US" dirty="0" err="1"/>
              <a:t>elena</a:t>
            </a:r>
            <a:r>
              <a:rPr lang="en-US" dirty="0"/>
              <a:t> ne </a:t>
            </a:r>
            <a:r>
              <a:rPr lang="en-US" dirty="0" err="1"/>
              <a:t>shba</a:t>
            </a:r>
            <a:r>
              <a:rPr lang="en-US" dirty="0"/>
              <a:t> ka </a:t>
            </a:r>
            <a:r>
              <a:rPr lang="en-US" dirty="0" err="1"/>
              <a:t>shperthyer</a:t>
            </a:r>
            <a:r>
              <a:rPr lang="en-US" dirty="0"/>
              <a:t> ne </a:t>
            </a:r>
            <a:r>
              <a:rPr lang="en-US" dirty="0" err="1"/>
              <a:t>maje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vitit</a:t>
            </a:r>
            <a:r>
              <a:rPr lang="en-US" dirty="0"/>
              <a:t> 1980. </a:t>
            </a:r>
            <a:r>
              <a:rPr lang="en-US" dirty="0" err="1"/>
              <a:t>shperthimi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degjuar</a:t>
            </a:r>
            <a:r>
              <a:rPr lang="en-US" dirty="0"/>
              <a:t> 350 km </a:t>
            </a:r>
            <a:r>
              <a:rPr lang="en-US" dirty="0" err="1"/>
              <a:t>larg.hiri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nxete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gazrat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rene</a:t>
            </a:r>
            <a:r>
              <a:rPr lang="en-US" dirty="0"/>
              <a:t> ne </a:t>
            </a:r>
            <a:r>
              <a:rPr lang="en-US" dirty="0" err="1"/>
              <a:t>shpatet</a:t>
            </a:r>
            <a:r>
              <a:rPr lang="en-US" dirty="0"/>
              <a:t> e </a:t>
            </a:r>
            <a:r>
              <a:rPr lang="en-US" dirty="0" err="1"/>
              <a:t>malit,kane</a:t>
            </a:r>
            <a:r>
              <a:rPr lang="en-US" dirty="0"/>
              <a:t> </a:t>
            </a:r>
            <a:r>
              <a:rPr lang="en-US" dirty="0" err="1"/>
              <a:t>vdekur</a:t>
            </a:r>
            <a:r>
              <a:rPr lang="en-US" dirty="0"/>
              <a:t> 62 persona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Teide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vendosur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ishullin</a:t>
            </a:r>
            <a:r>
              <a:rPr lang="en-US" dirty="0"/>
              <a:t> e </a:t>
            </a:r>
            <a:r>
              <a:rPr lang="en-US" dirty="0">
                <a:hlinkClick r:id="rId2" tooltip="Tenerife"/>
              </a:rPr>
              <a:t>Tenerife</a:t>
            </a:r>
            <a:r>
              <a:rPr lang="en-US" dirty="0"/>
              <a:t> (</a:t>
            </a:r>
            <a:r>
              <a:rPr lang="en-US" dirty="0" err="1">
                <a:hlinkClick r:id="rId3" tooltip="Ishujt Kanare"/>
              </a:rPr>
              <a:t>Ishujt</a:t>
            </a:r>
            <a:r>
              <a:rPr lang="en-US" dirty="0">
                <a:hlinkClick r:id="rId3" tooltip="Ishujt Kanare"/>
              </a:rPr>
              <a:t> </a:t>
            </a:r>
            <a:r>
              <a:rPr lang="en-US" dirty="0" err="1">
                <a:hlinkClick r:id="rId3" tooltip="Ishujt Kanare"/>
              </a:rPr>
              <a:t>Kanare</a:t>
            </a:r>
            <a:r>
              <a:rPr lang="en-US" dirty="0"/>
              <a:t>, </a:t>
            </a:r>
            <a:r>
              <a:rPr lang="en-US" dirty="0" err="1">
                <a:hlinkClick r:id="rId4" tooltip="Spanjë"/>
              </a:rPr>
              <a:t>Spanjë</a:t>
            </a:r>
            <a:r>
              <a:rPr lang="en-US" dirty="0"/>
              <a:t>).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Spanjë</a:t>
            </a:r>
            <a:r>
              <a:rPr lang="en-US" dirty="0"/>
              <a:t>,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ishujt</a:t>
            </a:r>
            <a:r>
              <a:rPr lang="en-US" dirty="0"/>
              <a:t> e </a:t>
            </a:r>
            <a:r>
              <a:rPr lang="en-US" dirty="0" err="1"/>
              <a:t>Oqeanit</a:t>
            </a:r>
            <a:r>
              <a:rPr lang="en-US" dirty="0"/>
              <a:t> </a:t>
            </a:r>
            <a:r>
              <a:rPr lang="en-US" dirty="0" err="1"/>
              <a:t>Atlantik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tretë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botë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.</a:t>
            </a:r>
          </a:p>
          <a:p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park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vizituara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Site </a:t>
            </a:r>
            <a:r>
              <a:rPr lang="en-US" dirty="0" err="1"/>
              <a:t>deklaruar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botë</a:t>
            </a:r>
            <a:r>
              <a:rPr lang="en-US" dirty="0"/>
              <a:t> </a:t>
            </a:r>
            <a:r>
              <a:rPr lang="en-US" dirty="0" err="1">
                <a:hlinkClick r:id="rId5" tooltip="UNESCO"/>
              </a:rPr>
              <a:t>Trashëgimni</a:t>
            </a:r>
            <a:r>
              <a:rPr lang="en-US" dirty="0">
                <a:hlinkClick r:id="rId5" tooltip="UNESCO"/>
              </a:rPr>
              <a:t> </a:t>
            </a:r>
            <a:r>
              <a:rPr lang="en-US" dirty="0" err="1">
                <a:hlinkClick r:id="rId5" tooltip="UNESCO"/>
              </a:rPr>
              <a:t>botërore</a:t>
            </a:r>
            <a:r>
              <a:rPr lang="en-US" dirty="0">
                <a:hlinkClick r:id="rId5" tooltip="UNESCO"/>
              </a:rPr>
              <a:t> e </a:t>
            </a:r>
            <a:r>
              <a:rPr lang="en-US" dirty="0" err="1">
                <a:hlinkClick r:id="rId5" tooltip="UNESCO"/>
              </a:rPr>
              <a:t>mbrojtur</a:t>
            </a:r>
            <a:r>
              <a:rPr lang="en-US" dirty="0">
                <a:hlinkClick r:id="rId5" tooltip="UNESCO"/>
              </a:rPr>
              <a:t> </a:t>
            </a:r>
            <a:r>
              <a:rPr lang="en-US" dirty="0" err="1">
                <a:hlinkClick r:id="rId5" tooltip="UNESCO"/>
              </a:rPr>
              <a:t>nga</a:t>
            </a:r>
            <a:r>
              <a:rPr lang="en-US" dirty="0">
                <a:hlinkClick r:id="rId5" tooltip="UNESCO"/>
              </a:rPr>
              <a:t> UNESCO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2007.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e </a:t>
            </a:r>
            <a:r>
              <a:rPr lang="en-US" dirty="0" err="1"/>
              <a:t>shenjtë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banorëve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lashtë</a:t>
            </a:r>
            <a:r>
              <a:rPr lang="en-US" dirty="0"/>
              <a:t> </a:t>
            </a:r>
            <a:r>
              <a:rPr lang="en-US" dirty="0" err="1"/>
              <a:t>vendës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arkipelag</a:t>
            </a:r>
            <a:r>
              <a:rPr lang="en-US" dirty="0"/>
              <a:t> (</a:t>
            </a:r>
            <a:r>
              <a:rPr lang="en-US" i="1" dirty="0" err="1">
                <a:hlinkClick r:id="rId6" tooltip="Guanches (nuk është shkruar akoma)"/>
              </a:rPr>
              <a:t>Guanches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Cfare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vullkanet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vullkani</a:t>
            </a:r>
            <a:r>
              <a:rPr lang="en-US" dirty="0"/>
              <a:t> - </a:t>
            </a:r>
            <a:r>
              <a:rPr lang="en-US" b="1" dirty="0" err="1"/>
              <a:t>Vullkanet</a:t>
            </a:r>
            <a:r>
              <a:rPr lang="en-US" dirty="0"/>
              <a:t> </a:t>
            </a:r>
            <a:r>
              <a:rPr lang="en-US" dirty="0" err="1"/>
              <a:t>janë</a:t>
            </a:r>
            <a:r>
              <a:rPr lang="en-US" dirty="0"/>
              <a:t> forma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ngritura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Tokë"/>
              </a:rPr>
              <a:t>Tokë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krijohen</a:t>
            </a:r>
            <a:r>
              <a:rPr lang="en-US" dirty="0"/>
              <a:t> me </a:t>
            </a:r>
            <a:r>
              <a:rPr lang="en-US" dirty="0" err="1"/>
              <a:t>shkarkimin</a:t>
            </a:r>
            <a:r>
              <a:rPr lang="en-US" dirty="0"/>
              <a:t> e </a:t>
            </a:r>
            <a:r>
              <a:rPr lang="en-US" dirty="0" err="1"/>
              <a:t>masës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zjarrtë-magmës</a:t>
            </a:r>
            <a:r>
              <a:rPr lang="en-US" dirty="0"/>
              <a:t>, </a:t>
            </a:r>
            <a:r>
              <a:rPr lang="en-US" dirty="0" err="1"/>
              <a:t>gazeve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avujve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brendia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. </a:t>
            </a:r>
            <a:r>
              <a:rPr lang="en-US" dirty="0" err="1"/>
              <a:t>Proceset</a:t>
            </a:r>
            <a:r>
              <a:rPr lang="en-US" dirty="0"/>
              <a:t> e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me to </a:t>
            </a:r>
            <a:r>
              <a:rPr lang="en-US" dirty="0" err="1"/>
              <a:t>quhen</a:t>
            </a:r>
            <a:r>
              <a:rPr lang="en-US" dirty="0"/>
              <a:t> </a:t>
            </a:r>
            <a:r>
              <a:rPr lang="en-US" i="1" dirty="0" err="1"/>
              <a:t>vullkanizëm</a:t>
            </a:r>
            <a:r>
              <a:rPr lang="en-US" dirty="0"/>
              <a:t>.</a:t>
            </a:r>
          </a:p>
          <a:p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dukuri</a:t>
            </a:r>
            <a:r>
              <a:rPr lang="en-US" dirty="0"/>
              <a:t> </a:t>
            </a:r>
            <a:r>
              <a:rPr lang="en-US" dirty="0" err="1"/>
              <a:t>sipërfaqësore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kupe</a:t>
            </a:r>
            <a:r>
              <a:rPr lang="en-US" dirty="0"/>
              <a:t>. </a:t>
            </a:r>
            <a:r>
              <a:rPr lang="en-US" dirty="0" err="1"/>
              <a:t>Kupa</a:t>
            </a:r>
            <a:r>
              <a:rPr lang="en-US" dirty="0"/>
              <a:t> me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ndonjë</a:t>
            </a:r>
            <a:r>
              <a:rPr lang="en-US" dirty="0"/>
              <a:t> </a:t>
            </a:r>
            <a:r>
              <a:rPr lang="en-US" dirty="0" err="1"/>
              <a:t>çarje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brendinë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, </a:t>
            </a:r>
            <a:r>
              <a:rPr lang="en-US" dirty="0" err="1"/>
              <a:t>nëpër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lëvizë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e </a:t>
            </a:r>
            <a:r>
              <a:rPr lang="en-US" dirty="0" err="1"/>
              <a:t>zjarrtë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e </a:t>
            </a:r>
            <a:r>
              <a:rPr lang="en-US" dirty="0" err="1"/>
              <a:t>lëngët</a:t>
            </a:r>
            <a:r>
              <a:rPr lang="en-US" dirty="0"/>
              <a:t>-magma (</a:t>
            </a:r>
            <a:r>
              <a:rPr lang="en-US" dirty="0" err="1"/>
              <a:t>nëse</a:t>
            </a:r>
            <a:r>
              <a:rPr lang="en-US" dirty="0"/>
              <a:t> magma del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sipërfaqen</a:t>
            </a:r>
            <a:r>
              <a:rPr lang="en-US" dirty="0"/>
              <a:t> e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atëherë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lavë</a:t>
            </a:r>
            <a:r>
              <a:rPr lang="en-US" dirty="0"/>
              <a:t>), </a:t>
            </a:r>
            <a:r>
              <a:rPr lang="en-US" dirty="0" err="1"/>
              <a:t>gazrat</a:t>
            </a:r>
            <a:r>
              <a:rPr lang="en-US" dirty="0"/>
              <a:t>, </a:t>
            </a:r>
            <a:r>
              <a:rPr lang="en-US" dirty="0" err="1"/>
              <a:t>avulli</a:t>
            </a:r>
            <a:r>
              <a:rPr lang="en-US" dirty="0"/>
              <a:t> e </a:t>
            </a:r>
            <a:r>
              <a:rPr lang="en-US" dirty="0" err="1"/>
              <a:t>produktet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shkarkohen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shkarkimit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 </a:t>
            </a:r>
            <a:r>
              <a:rPr lang="en-US" i="1" dirty="0" err="1"/>
              <a:t>erupsion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kupës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krateri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hinke</a:t>
            </a:r>
            <a:r>
              <a:rPr lang="en-US" dirty="0"/>
              <a:t>. </a:t>
            </a:r>
            <a:r>
              <a:rPr lang="en-US" dirty="0" err="1"/>
              <a:t>Anash</a:t>
            </a:r>
            <a:r>
              <a:rPr lang="en-US" dirty="0"/>
              <a:t> </a:t>
            </a:r>
            <a:r>
              <a:rPr lang="en-US" dirty="0" err="1"/>
              <a:t>kupës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 </a:t>
            </a:r>
            <a:r>
              <a:rPr lang="en-US" dirty="0" err="1"/>
              <a:t>shpeshherë</a:t>
            </a:r>
            <a:r>
              <a:rPr lang="en-US" dirty="0"/>
              <a:t> </a:t>
            </a:r>
            <a:r>
              <a:rPr lang="en-US" dirty="0" err="1"/>
              <a:t>çfaqen</a:t>
            </a:r>
            <a:r>
              <a:rPr lang="en-US" dirty="0"/>
              <a:t> </a:t>
            </a:r>
            <a:r>
              <a:rPr lang="en-US" dirty="0" err="1"/>
              <a:t>kupa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kratere</a:t>
            </a:r>
            <a:r>
              <a:rPr lang="en-US" dirty="0"/>
              <a:t> </a:t>
            </a:r>
            <a:r>
              <a:rPr lang="en-US" dirty="0" err="1"/>
              <a:t>parazite</a:t>
            </a:r>
            <a:r>
              <a:rPr lang="en-US" dirty="0"/>
              <a:t>. </a:t>
            </a:r>
            <a:r>
              <a:rPr lang="en-US" dirty="0" err="1"/>
              <a:t>vullkanet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gryka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zjarrte</a:t>
            </a:r>
            <a:r>
              <a:rPr lang="en-US" dirty="0"/>
              <a:t> </a:t>
            </a:r>
            <a:r>
              <a:rPr lang="en-US" dirty="0" err="1"/>
              <a:t>shkembor</a:t>
            </a:r>
            <a:r>
              <a:rPr lang="en-US" dirty="0"/>
              <a:t> del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brendesia</a:t>
            </a:r>
            <a:r>
              <a:rPr lang="en-US" dirty="0"/>
              <a:t> e tokes. </a:t>
            </a:r>
            <a:r>
              <a:rPr lang="en-US" dirty="0" err="1"/>
              <a:t>Magama</a:t>
            </a:r>
            <a:r>
              <a:rPr lang="en-US" dirty="0"/>
              <a:t> duke u </a:t>
            </a:r>
            <a:r>
              <a:rPr lang="en-US" dirty="0" err="1"/>
              <a:t>nisur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vatra</a:t>
            </a:r>
            <a:r>
              <a:rPr lang="en-US" dirty="0"/>
              <a:t> e </a:t>
            </a:r>
            <a:r>
              <a:rPr lang="en-US" dirty="0" err="1"/>
              <a:t>vullkanit</a:t>
            </a:r>
            <a:r>
              <a:rPr lang="en-US" dirty="0"/>
              <a:t>,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trysni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lëvizshme</a:t>
            </a:r>
            <a:r>
              <a:rPr lang="en-US" dirty="0"/>
              <a:t>. Magma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ngurtësohet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brendi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Tokës</a:t>
            </a:r>
            <a:r>
              <a:rPr lang="en-US" dirty="0"/>
              <a:t> </a:t>
            </a:r>
            <a:r>
              <a:rPr lang="en-US" dirty="0" err="1"/>
              <a:t>formon</a:t>
            </a:r>
            <a:r>
              <a:rPr lang="en-US" dirty="0"/>
              <a:t> </a:t>
            </a:r>
            <a:r>
              <a:rPr lang="en-US" dirty="0" err="1"/>
              <a:t>shkëmbinj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brendshëm</a:t>
            </a:r>
            <a:r>
              <a:rPr lang="en-US" dirty="0"/>
              <a:t> </a:t>
            </a:r>
            <a:r>
              <a:rPr lang="en-US" dirty="0" err="1"/>
              <a:t>magmatik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shpërthejë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derdhet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- </a:t>
            </a:r>
            <a:r>
              <a:rPr lang="en-US" dirty="0" err="1"/>
              <a:t>vullkanizmi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 </a:t>
            </a:r>
            <a:r>
              <a:rPr lang="en-US" i="1" dirty="0" err="1"/>
              <a:t>magmatizmi</a:t>
            </a:r>
            <a:r>
              <a:rPr lang="en-US" i="1" dirty="0"/>
              <a:t> </a:t>
            </a:r>
            <a:r>
              <a:rPr lang="en-US" i="1" dirty="0" err="1"/>
              <a:t>efuziv</a:t>
            </a:r>
            <a:endParaRPr lang="en-US" dirty="0"/>
          </a:p>
          <a:p>
            <a:r>
              <a:rPr lang="en-US" dirty="0"/>
              <a:t>Si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kryesor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erupsionit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lava,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temperaturë</a:t>
            </a:r>
            <a:r>
              <a:rPr lang="en-US" dirty="0"/>
              <a:t> 1000-1300 </a:t>
            </a:r>
            <a:r>
              <a:rPr lang="en-US" dirty="0" err="1"/>
              <a:t>gradë</a:t>
            </a:r>
            <a:r>
              <a:rPr lang="en-US" dirty="0"/>
              <a:t> </a:t>
            </a:r>
            <a:r>
              <a:rPr lang="en-US" dirty="0" err="1"/>
              <a:t>celsius</a:t>
            </a:r>
            <a:r>
              <a:rPr lang="en-US" dirty="0"/>
              <a:t>, </a:t>
            </a:r>
            <a:r>
              <a:rPr lang="en-US" dirty="0" err="1"/>
              <a:t>dendësinë</a:t>
            </a:r>
            <a:r>
              <a:rPr lang="en-US" dirty="0"/>
              <a:t> </a:t>
            </a:r>
            <a:r>
              <a:rPr lang="en-US" dirty="0" err="1"/>
              <a:t>zakonisht</a:t>
            </a:r>
            <a:r>
              <a:rPr lang="en-US" dirty="0"/>
              <a:t> e ka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magmës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varet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përbërja</a:t>
            </a:r>
            <a:r>
              <a:rPr lang="en-US" dirty="0"/>
              <a:t> </a:t>
            </a:r>
            <a:r>
              <a:rPr lang="en-US" dirty="0" err="1"/>
              <a:t>kimike</a:t>
            </a:r>
            <a:r>
              <a:rPr lang="en-US" dirty="0"/>
              <a:t>, e </a:t>
            </a:r>
            <a:r>
              <a:rPr lang="en-US" dirty="0" err="1"/>
              <a:t>në</a:t>
            </a:r>
            <a:r>
              <a:rPr lang="en-US" dirty="0"/>
              <a:t> rend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përbërja</a:t>
            </a:r>
            <a:r>
              <a:rPr lang="en-US" dirty="0"/>
              <a:t> e </a:t>
            </a:r>
            <a:r>
              <a:rPr lang="en-US" dirty="0" err="1"/>
              <a:t>silicit</a:t>
            </a:r>
            <a:r>
              <a:rPr lang="en-US" dirty="0"/>
              <a:t>. </a:t>
            </a:r>
            <a:r>
              <a:rPr lang="en-US" dirty="0" err="1"/>
              <a:t>Kështu</a:t>
            </a:r>
            <a:r>
              <a:rPr lang="en-US" dirty="0"/>
              <a:t>, lava </a:t>
            </a:r>
            <a:r>
              <a:rPr lang="en-US" dirty="0" err="1"/>
              <a:t>bazike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e </a:t>
            </a:r>
            <a:r>
              <a:rPr lang="en-US" dirty="0" err="1"/>
              <a:t>bazaltit</a:t>
            </a:r>
            <a:r>
              <a:rPr lang="en-US" dirty="0"/>
              <a:t> </a:t>
            </a:r>
            <a:r>
              <a:rPr lang="en-US" dirty="0" err="1"/>
              <a:t>përmban</a:t>
            </a:r>
            <a:r>
              <a:rPr lang="en-US" dirty="0"/>
              <a:t> 40-52% </a:t>
            </a:r>
            <a:r>
              <a:rPr lang="en-US" dirty="0" err="1"/>
              <a:t>silic</a:t>
            </a:r>
            <a:r>
              <a:rPr lang="en-US" dirty="0"/>
              <a:t>,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lëngshme</a:t>
            </a:r>
            <a:r>
              <a:rPr lang="en-US" dirty="0"/>
              <a:t>, ka </a:t>
            </a:r>
            <a:r>
              <a:rPr lang="en-US" dirty="0" err="1"/>
              <a:t>ngjyrë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errët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lëviz</a:t>
            </a:r>
            <a:r>
              <a:rPr lang="en-US" dirty="0"/>
              <a:t> </a:t>
            </a:r>
            <a:r>
              <a:rPr lang="en-US" dirty="0" err="1"/>
              <a:t>shpejt</a:t>
            </a:r>
            <a:r>
              <a:rPr lang="en-US" dirty="0"/>
              <a:t>, </a:t>
            </a:r>
            <a:r>
              <a:rPr lang="en-US" dirty="0" err="1"/>
              <a:t>deri</a:t>
            </a:r>
            <a:r>
              <a:rPr lang="en-US" dirty="0"/>
              <a:t> 30 km/</a:t>
            </a:r>
            <a:r>
              <a:rPr lang="en-US" dirty="0" err="1"/>
              <a:t>orë</a:t>
            </a:r>
            <a:r>
              <a:rPr lang="en-US" dirty="0"/>
              <a:t>. Lava </a:t>
            </a:r>
            <a:r>
              <a:rPr lang="en-US" dirty="0" err="1"/>
              <a:t>acide</a:t>
            </a:r>
            <a:r>
              <a:rPr lang="en-US" dirty="0"/>
              <a:t> </a:t>
            </a:r>
            <a:r>
              <a:rPr lang="en-US" dirty="0" err="1"/>
              <a:t>përmban</a:t>
            </a:r>
            <a:r>
              <a:rPr lang="en-US" dirty="0"/>
              <a:t> 65 – 80% </a:t>
            </a:r>
            <a:r>
              <a:rPr lang="en-US" dirty="0" err="1"/>
              <a:t>silic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dendur</a:t>
            </a:r>
            <a:r>
              <a:rPr lang="en-US" dirty="0"/>
              <a:t>, ka </a:t>
            </a:r>
            <a:r>
              <a:rPr lang="en-US" dirty="0" err="1"/>
              <a:t>ngjyrë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çelët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lëviz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ngadalë</a:t>
            </a:r>
            <a:r>
              <a:rPr lang="en-US" dirty="0"/>
              <a:t> se </a:t>
            </a:r>
            <a:r>
              <a:rPr lang="en-US" dirty="0" err="1"/>
              <a:t>ajo</a:t>
            </a:r>
            <a:r>
              <a:rPr lang="en-US" dirty="0"/>
              <a:t> </a:t>
            </a:r>
            <a:r>
              <a:rPr lang="en-US" dirty="0" err="1"/>
              <a:t>bazike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Vezufi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Vezuvi</a:t>
            </a:r>
            <a:r>
              <a:rPr lang="en-US" dirty="0"/>
              <a:t> (</a:t>
            </a:r>
            <a:r>
              <a:rPr lang="en-US" dirty="0" err="1">
                <a:hlinkClick r:id="rId2" tooltip="Gjuha italiane"/>
              </a:rPr>
              <a:t>italisht</a:t>
            </a:r>
            <a:r>
              <a:rPr lang="en-US" dirty="0"/>
              <a:t> </a:t>
            </a:r>
            <a:r>
              <a:rPr lang="en-US" i="1" dirty="0" err="1"/>
              <a:t>Vesuvio</a:t>
            </a:r>
            <a:r>
              <a:rPr lang="en-US" dirty="0"/>
              <a:t>)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3" tooltip="Napoli"/>
              </a:rPr>
              <a:t>Napoli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vetmi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kontinentale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kontinetit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 </a:t>
            </a:r>
            <a:r>
              <a:rPr lang="en-US" dirty="0" err="1">
                <a:hlinkClick r:id="rId4" tooltip="Evropa"/>
              </a:rPr>
              <a:t>Evropës</a:t>
            </a:r>
            <a:r>
              <a:rPr lang="en-US" dirty="0"/>
              <a:t>.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matjeve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gjatësia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arrinë</a:t>
            </a:r>
            <a:r>
              <a:rPr lang="en-US" dirty="0"/>
              <a:t> </a:t>
            </a:r>
            <a:r>
              <a:rPr lang="en-US" dirty="0">
                <a:hlinkClick r:id="rId5" tooltip="Metra"/>
              </a:rPr>
              <a:t>1281 m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thellësia</a:t>
            </a:r>
            <a:r>
              <a:rPr lang="en-US" dirty="0"/>
              <a:t> e </a:t>
            </a:r>
            <a:r>
              <a:rPr lang="en-US" dirty="0" err="1"/>
              <a:t>kraterit</a:t>
            </a:r>
            <a:r>
              <a:rPr lang="en-US" dirty="0"/>
              <a:t> 30m. </a:t>
            </a:r>
            <a:r>
              <a:rPr lang="en-US" dirty="0" err="1"/>
              <a:t>Vezuvi</a:t>
            </a:r>
            <a:r>
              <a:rPr lang="en-US" dirty="0"/>
              <a:t> </a:t>
            </a:r>
            <a:r>
              <a:rPr lang="en-US" dirty="0" err="1"/>
              <a:t>ndodhet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teritorin</a:t>
            </a:r>
            <a:r>
              <a:rPr lang="en-US" dirty="0"/>
              <a:t> e </a:t>
            </a:r>
            <a:r>
              <a:rPr lang="en-US" dirty="0" err="1">
                <a:hlinkClick r:id="rId6" tooltip="Italis (nuk është shkruar akoma)"/>
              </a:rPr>
              <a:t>Italisë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Zinxhirrin</a:t>
            </a:r>
            <a:r>
              <a:rPr lang="en-US" dirty="0"/>
              <a:t> </a:t>
            </a:r>
            <a:r>
              <a:rPr lang="en-US" dirty="0" err="1"/>
              <a:t>malësor</a:t>
            </a:r>
            <a:r>
              <a:rPr lang="en-US" dirty="0"/>
              <a:t> </a:t>
            </a:r>
            <a:r>
              <a:rPr lang="en-US" dirty="0" err="1"/>
              <a:t>Apenin</a:t>
            </a:r>
            <a:r>
              <a:rPr lang="en-US" dirty="0"/>
              <a:t>, </a:t>
            </a:r>
            <a:r>
              <a:rPr lang="en-US" dirty="0" err="1"/>
              <a:t>pran</a:t>
            </a:r>
            <a:r>
              <a:rPr lang="en-US" dirty="0"/>
              <a:t> </a:t>
            </a:r>
            <a:r>
              <a:rPr lang="en-US" dirty="0" err="1"/>
              <a:t>gjirit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Napolit</a:t>
            </a:r>
            <a:r>
              <a:rPr lang="en-US" dirty="0"/>
              <a:t>. </a:t>
            </a:r>
            <a:r>
              <a:rPr lang="en-US" dirty="0" err="1"/>
              <a:t>Erupcioni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ndodhi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7" tooltip="79"/>
              </a:rPr>
              <a:t>79</a:t>
            </a:r>
            <a:r>
              <a:rPr lang="en-US" dirty="0"/>
              <a:t> </a:t>
            </a:r>
            <a:r>
              <a:rPr lang="en-US" dirty="0" err="1"/>
              <a:t>pasë</a:t>
            </a:r>
            <a:r>
              <a:rPr lang="en-US" dirty="0"/>
              <a:t> </a:t>
            </a:r>
            <a:r>
              <a:rPr lang="en-US" dirty="0" err="1"/>
              <a:t>lindjes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 </a:t>
            </a:r>
            <a:r>
              <a:rPr lang="en-US" dirty="0" err="1">
                <a:hlinkClick r:id="rId8" tooltip="Jezu krishti (nuk është shkruar akoma)"/>
              </a:rPr>
              <a:t>Krishtit</a:t>
            </a:r>
            <a:r>
              <a:rPr lang="en-US" dirty="0"/>
              <a:t>, </a:t>
            </a:r>
            <a:r>
              <a:rPr lang="en-US" dirty="0" err="1"/>
              <a:t>kur</a:t>
            </a:r>
            <a:r>
              <a:rPr lang="en-US" dirty="0"/>
              <a:t> u </a:t>
            </a:r>
            <a:r>
              <a:rPr lang="en-US" dirty="0" err="1"/>
              <a:t>shkatërruan</a:t>
            </a:r>
            <a:r>
              <a:rPr lang="en-US" dirty="0"/>
              <a:t> </a:t>
            </a:r>
            <a:r>
              <a:rPr lang="en-US" dirty="0" err="1"/>
              <a:t>qytetet</a:t>
            </a:r>
            <a:r>
              <a:rPr lang="en-US" dirty="0"/>
              <a:t> </a:t>
            </a:r>
            <a:r>
              <a:rPr lang="en-US" dirty="0" err="1">
                <a:hlinkClick r:id="rId9" tooltip="Pompei"/>
              </a:rPr>
              <a:t>Pompei</a:t>
            </a:r>
            <a:r>
              <a:rPr lang="en-US" dirty="0"/>
              <a:t>, </a:t>
            </a:r>
            <a:r>
              <a:rPr lang="en-US" dirty="0" err="1">
                <a:hlinkClick r:id="rId10" tooltip="Herkulanium (nuk është shkruar akoma)"/>
              </a:rPr>
              <a:t>Herkulanium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 err="1">
                <a:hlinkClick r:id="rId11" tooltip="Stabi (nuk është shkruar akoma)"/>
              </a:rPr>
              <a:t>Stabi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shpërthimi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12" tooltip="1944"/>
              </a:rPr>
              <a:t>1944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KLASA E 7B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PUNOI ALEKSA QIRO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ush Script MT" pitchFamily="66" charset="0"/>
              </a:rPr>
              <a:t>FALEMINDERIT.</a:t>
            </a:r>
            <a:endParaRPr lang="en-US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Format </a:t>
            </a:r>
            <a:r>
              <a:rPr lang="en-US" b="1" dirty="0" err="1"/>
              <a:t>vullkanike</a:t>
            </a:r>
            <a:r>
              <a:rPr lang="en-US" dirty="0"/>
              <a:t>-Me </a:t>
            </a:r>
            <a:r>
              <a:rPr lang="en-US" dirty="0" err="1"/>
              <a:t>derdhjen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ftohjen</a:t>
            </a:r>
            <a:r>
              <a:rPr lang="en-US" dirty="0"/>
              <a:t> e </a:t>
            </a:r>
            <a:r>
              <a:rPr lang="en-US" dirty="0" err="1"/>
              <a:t>lavës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grumbullimin</a:t>
            </a:r>
            <a:r>
              <a:rPr lang="en-US" dirty="0"/>
              <a:t> e </a:t>
            </a:r>
            <a:r>
              <a:rPr lang="en-US" dirty="0" err="1"/>
              <a:t>materialit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</a:t>
            </a:r>
            <a:r>
              <a:rPr lang="en-US" dirty="0" err="1"/>
              <a:t>formohen</a:t>
            </a:r>
            <a:r>
              <a:rPr lang="en-US" dirty="0"/>
              <a:t> forma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relievit</a:t>
            </a:r>
            <a:r>
              <a:rPr lang="en-US" dirty="0"/>
              <a:t>.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 </a:t>
            </a:r>
            <a:r>
              <a:rPr lang="en-US" i="1" dirty="0"/>
              <a:t>forma </a:t>
            </a:r>
            <a:r>
              <a:rPr lang="en-US" i="1" dirty="0" err="1"/>
              <a:t>vullkanike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rëndësishmet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: </a:t>
            </a:r>
            <a:r>
              <a:rPr lang="en-US" i="1" dirty="0" err="1"/>
              <a:t>kupat</a:t>
            </a:r>
            <a:r>
              <a:rPr lang="en-US" i="1" dirty="0"/>
              <a:t> </a:t>
            </a:r>
            <a:r>
              <a:rPr lang="en-US" i="1" dirty="0" err="1"/>
              <a:t>vullkanike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i="1" dirty="0" err="1"/>
              <a:t>platot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pllakat</a:t>
            </a:r>
            <a:r>
              <a:rPr lang="en-US" i="1" dirty="0"/>
              <a:t> </a:t>
            </a:r>
            <a:r>
              <a:rPr lang="en-US" i="1" dirty="0" err="1"/>
              <a:t>vullkanike</a:t>
            </a:r>
            <a:r>
              <a:rPr lang="en-US" dirty="0"/>
              <a:t>. </a:t>
            </a:r>
            <a:r>
              <a:rPr lang="en-US" dirty="0" err="1"/>
              <a:t>Lartësia</a:t>
            </a:r>
            <a:r>
              <a:rPr lang="en-US" dirty="0"/>
              <a:t> e </a:t>
            </a:r>
            <a:r>
              <a:rPr lang="en-US" dirty="0" err="1"/>
              <a:t>kupave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ndryshme,prej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dhjetëra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mijëra</a:t>
            </a:r>
            <a:r>
              <a:rPr lang="en-US" dirty="0"/>
              <a:t> </a:t>
            </a:r>
            <a:r>
              <a:rPr lang="en-US" dirty="0" err="1"/>
              <a:t>metra</a:t>
            </a:r>
            <a:r>
              <a:rPr lang="en-US" dirty="0"/>
              <a:t>. P.sh., </a:t>
            </a:r>
            <a:r>
              <a:rPr lang="en-US" dirty="0" err="1"/>
              <a:t>kupa</a:t>
            </a:r>
            <a:r>
              <a:rPr lang="en-US" dirty="0"/>
              <a:t> e </a:t>
            </a:r>
            <a:r>
              <a:rPr lang="en-US" dirty="0" err="1"/>
              <a:t>vullkanit</a:t>
            </a:r>
            <a:r>
              <a:rPr lang="en-US" dirty="0"/>
              <a:t> </a:t>
            </a:r>
            <a:r>
              <a:rPr lang="en-US" dirty="0" err="1">
                <a:hlinkClick r:id="rId2" tooltip="Çimboraso (nuk është shkruar akoma)"/>
              </a:rPr>
              <a:t>Çimboraso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Ande"/>
              </a:rPr>
              <a:t>Ande</a:t>
            </a:r>
            <a:r>
              <a:rPr lang="en-US" dirty="0"/>
              <a:t> ka </a:t>
            </a:r>
            <a:r>
              <a:rPr lang="en-US" dirty="0" err="1"/>
              <a:t>lartësinë</a:t>
            </a:r>
            <a:r>
              <a:rPr lang="en-US" dirty="0"/>
              <a:t> 6310 m, </a:t>
            </a:r>
            <a:r>
              <a:rPr lang="en-US" dirty="0" err="1"/>
              <a:t>etj</a:t>
            </a:r>
            <a:r>
              <a:rPr lang="en-US" dirty="0"/>
              <a:t>. </a:t>
            </a:r>
            <a:r>
              <a:rPr lang="en-US" dirty="0" err="1"/>
              <a:t>Derisa</a:t>
            </a:r>
            <a:r>
              <a:rPr lang="en-US" dirty="0"/>
              <a:t> lava e </a:t>
            </a:r>
            <a:r>
              <a:rPr lang="en-US" dirty="0" err="1"/>
              <a:t>dendur</a:t>
            </a:r>
            <a:r>
              <a:rPr lang="en-US" dirty="0"/>
              <a:t> </a:t>
            </a:r>
            <a:r>
              <a:rPr lang="en-US" dirty="0" err="1"/>
              <a:t>acidike</a:t>
            </a:r>
            <a:r>
              <a:rPr lang="en-US" dirty="0"/>
              <a:t> </a:t>
            </a:r>
            <a:r>
              <a:rPr lang="en-US" dirty="0" err="1"/>
              <a:t>formon</a:t>
            </a:r>
            <a:r>
              <a:rPr lang="en-US" dirty="0"/>
              <a:t> </a:t>
            </a:r>
            <a:r>
              <a:rPr lang="en-US" dirty="0" err="1"/>
              <a:t>kupa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, lava </a:t>
            </a:r>
            <a:r>
              <a:rPr lang="en-US" dirty="0" err="1"/>
              <a:t>bazike</a:t>
            </a:r>
            <a:r>
              <a:rPr lang="en-US" dirty="0"/>
              <a:t> </a:t>
            </a:r>
            <a:r>
              <a:rPr lang="en-US" dirty="0" err="1"/>
              <a:t>formon</a:t>
            </a:r>
            <a:r>
              <a:rPr lang="en-US" dirty="0"/>
              <a:t> </a:t>
            </a:r>
            <a:r>
              <a:rPr lang="en-US" dirty="0" err="1"/>
              <a:t>pllaka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. </a:t>
            </a:r>
            <a:r>
              <a:rPr lang="en-US" dirty="0" err="1"/>
              <a:t>Kurse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4" tooltip="Dekan (nuk është shkruar akoma)"/>
              </a:rPr>
              <a:t>Dekan</a:t>
            </a:r>
            <a:r>
              <a:rPr lang="en-US" dirty="0"/>
              <a:t> 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Indisë</a:t>
            </a:r>
            <a:r>
              <a:rPr lang="en-US" dirty="0"/>
              <a:t> lava </a:t>
            </a:r>
            <a:r>
              <a:rPr lang="en-US" dirty="0" err="1"/>
              <a:t>mbulon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650 000 km2, </a:t>
            </a:r>
            <a:r>
              <a:rPr lang="en-US" dirty="0" err="1"/>
              <a:t>shpeshherë</a:t>
            </a:r>
            <a:r>
              <a:rPr lang="en-US" dirty="0"/>
              <a:t> </a:t>
            </a:r>
            <a:r>
              <a:rPr lang="en-US" dirty="0" err="1"/>
              <a:t>ndodh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lava e </a:t>
            </a:r>
            <a:r>
              <a:rPr lang="en-US" dirty="0" err="1"/>
              <a:t>kushtëzuar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relievi</a:t>
            </a:r>
            <a:r>
              <a:rPr lang="en-US" dirty="0"/>
              <a:t> </a:t>
            </a:r>
            <a:r>
              <a:rPr lang="en-US" dirty="0" err="1"/>
              <a:t>përgjatë</a:t>
            </a:r>
            <a:r>
              <a:rPr lang="en-US" dirty="0"/>
              <a:t> </a:t>
            </a:r>
            <a:r>
              <a:rPr lang="en-US" dirty="0" err="1"/>
              <a:t>ndonjë</a:t>
            </a:r>
            <a:r>
              <a:rPr lang="en-US" dirty="0"/>
              <a:t> </a:t>
            </a:r>
            <a:r>
              <a:rPr lang="en-US" dirty="0" err="1"/>
              <a:t>lugine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rrjedhë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lumit</a:t>
            </a:r>
            <a:r>
              <a:rPr lang="en-US" dirty="0"/>
              <a:t>,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rrezikojë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vendbanime</a:t>
            </a:r>
            <a:r>
              <a:rPr lang="en-US" dirty="0"/>
              <a:t> </a:t>
            </a:r>
            <a:r>
              <a:rPr lang="en-US" dirty="0" err="1"/>
              <a:t>përreth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Tipet</a:t>
            </a:r>
            <a:r>
              <a:rPr lang="en-US" dirty="0" smtClean="0"/>
              <a:t> e </a:t>
            </a:r>
            <a:r>
              <a:rPr lang="en-US" dirty="0" err="1" smtClean="0"/>
              <a:t>vullkaneve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TIPET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err="1"/>
              <a:t>Varësisht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përbërja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mënyra</a:t>
            </a:r>
            <a:r>
              <a:rPr lang="en-US" dirty="0"/>
              <a:t> e </a:t>
            </a:r>
            <a:r>
              <a:rPr lang="en-US" dirty="0" err="1"/>
              <a:t>derdhjes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lavës</a:t>
            </a:r>
            <a:r>
              <a:rPr lang="en-US" dirty="0"/>
              <a:t>, </a:t>
            </a:r>
            <a:r>
              <a:rPr lang="en-US" dirty="0" err="1"/>
              <a:t>dallojmë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vullkaneve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kryesorë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: tipi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>
                <a:hlinkClick r:id="rId2" tooltip="Vezuvi"/>
              </a:rPr>
              <a:t>Vezuvit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>
                <a:hlinkClick r:id="rId3" tooltip="Havajeve (nuk është shkruar akoma)"/>
              </a:rPr>
              <a:t>Havajeve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 err="1">
                <a:hlinkClick r:id="rId4" tooltip="Monpele (nuk është shkruar akoma)"/>
              </a:rPr>
              <a:t>Monpele</a:t>
            </a:r>
            <a:r>
              <a:rPr lang="en-US" dirty="0"/>
              <a:t>.</a:t>
            </a:r>
          </a:p>
          <a:p>
            <a:r>
              <a:rPr lang="en-US" b="1" dirty="0"/>
              <a:t>Tipi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Vezuvit</a:t>
            </a:r>
            <a:r>
              <a:rPr lang="en-US" dirty="0"/>
              <a:t>[</a:t>
            </a:r>
            <a:r>
              <a:rPr lang="en-US" dirty="0" err="1">
                <a:hlinkClick r:id="rId5" tooltip="Redakto seksionin: Tipi i Vezuvit"/>
              </a:rPr>
              <a:t>redakto</a:t>
            </a:r>
            <a:r>
              <a:rPr lang="en-US" dirty="0"/>
              <a:t> | </a:t>
            </a:r>
            <a:r>
              <a:rPr lang="en-US" dirty="0" err="1">
                <a:hlinkClick r:id="rId6" tooltip="Redakto seksionin: Tipi i Vezuvit"/>
              </a:rPr>
              <a:t>redakto</a:t>
            </a:r>
            <a:r>
              <a:rPr lang="en-US" dirty="0">
                <a:hlinkClick r:id="rId6" tooltip="Redakto seksionin: Tipi i Vezuvit"/>
              </a:rPr>
              <a:t> </a:t>
            </a:r>
            <a:r>
              <a:rPr lang="en-US" dirty="0" err="1">
                <a:hlinkClick r:id="rId6" tooltip="Redakto seksionin: Tipi i Vezuvit"/>
              </a:rPr>
              <a:t>tekstin</a:t>
            </a:r>
            <a:r>
              <a:rPr lang="en-US" dirty="0">
                <a:hlinkClick r:id="rId6" tooltip="Redakto seksionin: Tipi i Vezuvit"/>
              </a:rPr>
              <a:t> </a:t>
            </a:r>
            <a:r>
              <a:rPr lang="en-US" dirty="0" err="1">
                <a:hlinkClick r:id="rId6" tooltip="Redakto seksionin: Tipi i Vezuvit"/>
              </a:rPr>
              <a:t>burimor</a:t>
            </a:r>
            <a:r>
              <a:rPr lang="en-US" dirty="0"/>
              <a:t>]</a:t>
            </a:r>
            <a:endParaRPr lang="en-US" b="1" dirty="0"/>
          </a:p>
          <a:p>
            <a:r>
              <a:rPr lang="en-US" dirty="0"/>
              <a:t>Tipi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Vezuvit</a:t>
            </a:r>
            <a:r>
              <a:rPr lang="en-US" dirty="0"/>
              <a:t> </a:t>
            </a:r>
            <a:r>
              <a:rPr lang="en-US" dirty="0" err="1"/>
              <a:t>karakterizohet</a:t>
            </a:r>
            <a:r>
              <a:rPr lang="en-US" dirty="0"/>
              <a:t> me </a:t>
            </a:r>
            <a:r>
              <a:rPr lang="en-US" dirty="0" err="1"/>
              <a:t>erupcion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fuqishëm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derdhet</a:t>
            </a:r>
            <a:r>
              <a:rPr lang="en-US" dirty="0"/>
              <a:t> </a:t>
            </a:r>
            <a:r>
              <a:rPr lang="en-US" dirty="0" err="1"/>
              <a:t>sasi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e </a:t>
            </a:r>
            <a:r>
              <a:rPr lang="en-US" dirty="0" err="1"/>
              <a:t>llavës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dendur</a:t>
            </a:r>
            <a:r>
              <a:rPr lang="en-US" dirty="0"/>
              <a:t> </a:t>
            </a:r>
            <a:r>
              <a:rPr lang="en-US" dirty="0" err="1"/>
              <a:t>acidike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me material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thërrmuar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- </a:t>
            </a:r>
            <a:r>
              <a:rPr lang="en-US" dirty="0" err="1"/>
              <a:t>hirit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pluhurit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vullkane</a:t>
            </a:r>
            <a:r>
              <a:rPr lang="en-US" dirty="0"/>
              <a:t> me </a:t>
            </a:r>
            <a:r>
              <a:rPr lang="en-US" dirty="0" err="1"/>
              <a:t>kupa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me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rregullt</a:t>
            </a:r>
            <a:r>
              <a:rPr lang="en-US" dirty="0"/>
              <a:t> </a:t>
            </a:r>
            <a:r>
              <a:rPr lang="en-US" dirty="0" err="1"/>
              <a:t>konike</a:t>
            </a:r>
            <a:r>
              <a:rPr lang="en-US" dirty="0"/>
              <a:t>, </a:t>
            </a:r>
            <a:r>
              <a:rPr lang="en-US" dirty="0" err="1"/>
              <a:t>quhen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 </a:t>
            </a:r>
            <a:r>
              <a:rPr lang="en-US" i="1" dirty="0" err="1"/>
              <a:t>stratovullkane</a:t>
            </a:r>
            <a:r>
              <a:rPr lang="en-US" dirty="0"/>
              <a:t> </a:t>
            </a:r>
            <a:r>
              <a:rPr lang="en-US" dirty="0" err="1"/>
              <a:t>ose</a:t>
            </a:r>
            <a:r>
              <a:rPr lang="en-US" dirty="0"/>
              <a:t> </a:t>
            </a:r>
            <a:r>
              <a:rPr lang="en-US" i="1" dirty="0" err="1"/>
              <a:t>shtresorë</a:t>
            </a:r>
            <a:r>
              <a:rPr lang="en-US" dirty="0"/>
              <a:t>,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kupa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ndërtuar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shtresave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llavës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ngurtësuar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e </a:t>
            </a:r>
            <a:r>
              <a:rPr lang="en-US" dirty="0" err="1"/>
              <a:t>hirit</a:t>
            </a:r>
            <a:r>
              <a:rPr lang="en-US" dirty="0"/>
              <a:t> </a:t>
            </a:r>
            <a:r>
              <a:rPr lang="en-US" dirty="0" err="1"/>
              <a:t>vullkani</a:t>
            </a:r>
            <a:r>
              <a:rPr lang="en-US" dirty="0"/>
              <a:t>. </a:t>
            </a:r>
            <a:r>
              <a:rPr lang="en-US" dirty="0" err="1"/>
              <a:t>Këtij</a:t>
            </a:r>
            <a:r>
              <a:rPr lang="en-US" dirty="0"/>
              <a:t> tipi, </a:t>
            </a:r>
            <a:r>
              <a:rPr lang="en-US" dirty="0" err="1"/>
              <a:t>përveç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 </a:t>
            </a:r>
            <a:r>
              <a:rPr lang="en-US" dirty="0" err="1">
                <a:hlinkClick r:id="rId2" tooltip="Vezuvi"/>
              </a:rPr>
              <a:t>Vezuv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përket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 </a:t>
            </a:r>
            <a:r>
              <a:rPr lang="en-US" dirty="0">
                <a:hlinkClick r:id="rId7" tooltip="Etna"/>
              </a:rPr>
              <a:t>Etna</a:t>
            </a:r>
            <a:r>
              <a:rPr lang="en-US" dirty="0"/>
              <a:t>, </a:t>
            </a:r>
            <a:r>
              <a:rPr lang="en-US" dirty="0" err="1">
                <a:hlinkClick r:id="rId8" tooltip="Fuxhi"/>
              </a:rPr>
              <a:t>Fuxhijama</a:t>
            </a:r>
            <a:r>
              <a:rPr lang="en-US" dirty="0"/>
              <a:t>, </a:t>
            </a:r>
            <a:r>
              <a:rPr lang="en-US" dirty="0" err="1">
                <a:hlinkClick r:id="rId9" tooltip="Kluçevskaja Sopka (nuk është shkruar akoma)"/>
              </a:rPr>
              <a:t>Kluçevskaja</a:t>
            </a:r>
            <a:r>
              <a:rPr lang="en-US" dirty="0">
                <a:hlinkClick r:id="rId9" tooltip="Kluçevskaja Sopka (nuk është shkruar akoma)"/>
              </a:rPr>
              <a:t> </a:t>
            </a:r>
            <a:r>
              <a:rPr lang="en-US" dirty="0" err="1">
                <a:hlinkClick r:id="rId9" tooltip="Kluçevskaja Sopka (nuk është shkruar akoma)"/>
              </a:rPr>
              <a:t>Sopka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Kamçatka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  <a:p>
            <a:r>
              <a:rPr lang="en-US" b="1" dirty="0"/>
              <a:t>Tipi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Havajeve</a:t>
            </a:r>
            <a:r>
              <a:rPr lang="en-US" dirty="0"/>
              <a:t>[</a:t>
            </a:r>
            <a:r>
              <a:rPr lang="en-US" dirty="0" err="1">
                <a:hlinkClick r:id="rId10" tooltip="Redakto seksionin: Tipi i Havajeve"/>
              </a:rPr>
              <a:t>redakto</a:t>
            </a:r>
            <a:r>
              <a:rPr lang="en-US" dirty="0"/>
              <a:t> | </a:t>
            </a:r>
            <a:r>
              <a:rPr lang="en-US" dirty="0" err="1">
                <a:hlinkClick r:id="rId11" tooltip="Redakto seksionin: Tipi i Havajeve"/>
              </a:rPr>
              <a:t>redakto</a:t>
            </a:r>
            <a:r>
              <a:rPr lang="en-US" dirty="0">
                <a:hlinkClick r:id="rId11" tooltip="Redakto seksionin: Tipi i Havajeve"/>
              </a:rPr>
              <a:t> </a:t>
            </a:r>
            <a:r>
              <a:rPr lang="en-US" dirty="0" err="1">
                <a:hlinkClick r:id="rId11" tooltip="Redakto seksionin: Tipi i Havajeve"/>
              </a:rPr>
              <a:t>tekstin</a:t>
            </a:r>
            <a:r>
              <a:rPr lang="en-US" dirty="0">
                <a:hlinkClick r:id="rId11" tooltip="Redakto seksionin: Tipi i Havajeve"/>
              </a:rPr>
              <a:t> </a:t>
            </a:r>
            <a:r>
              <a:rPr lang="en-US" dirty="0" err="1">
                <a:hlinkClick r:id="rId11" tooltip="Redakto seksionin: Tipi i Havajeve"/>
              </a:rPr>
              <a:t>burimor</a:t>
            </a:r>
            <a:r>
              <a:rPr lang="en-US" dirty="0"/>
              <a:t>]</a:t>
            </a:r>
            <a:endParaRPr lang="en-US" b="1" dirty="0"/>
          </a:p>
          <a:p>
            <a:r>
              <a:rPr lang="en-US" dirty="0" err="1"/>
              <a:t>Tipin</a:t>
            </a:r>
            <a:r>
              <a:rPr lang="en-US" dirty="0"/>
              <a:t> e </a:t>
            </a:r>
            <a:r>
              <a:rPr lang="en-US" dirty="0" err="1"/>
              <a:t>Havajeve</a:t>
            </a:r>
            <a:r>
              <a:rPr lang="en-US" dirty="0"/>
              <a:t> e </a:t>
            </a:r>
            <a:r>
              <a:rPr lang="en-US" dirty="0" err="1"/>
              <a:t>sajojnë</a:t>
            </a:r>
            <a:r>
              <a:rPr lang="en-US" dirty="0"/>
              <a:t> </a:t>
            </a:r>
            <a:r>
              <a:rPr lang="en-US" dirty="0" err="1"/>
              <a:t>vullkanet</a:t>
            </a:r>
            <a:r>
              <a:rPr lang="en-US" dirty="0"/>
              <a:t> me </a:t>
            </a:r>
            <a:r>
              <a:rPr lang="en-US" dirty="0" err="1"/>
              <a:t>erupcion</a:t>
            </a:r>
            <a:r>
              <a:rPr lang="en-US" dirty="0"/>
              <a:t> </a:t>
            </a:r>
            <a:r>
              <a:rPr lang="en-US" dirty="0" err="1"/>
              <a:t>mjaft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lavës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lëngshme</a:t>
            </a:r>
            <a:r>
              <a:rPr lang="en-US" dirty="0"/>
              <a:t> pa </a:t>
            </a:r>
            <a:r>
              <a:rPr lang="en-US" dirty="0" err="1"/>
              <a:t>praninë</a:t>
            </a:r>
            <a:r>
              <a:rPr lang="en-US" dirty="0"/>
              <a:t> e </a:t>
            </a:r>
            <a:r>
              <a:rPr lang="en-US" dirty="0" err="1"/>
              <a:t>hirit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"</a:t>
            </a:r>
            <a:r>
              <a:rPr lang="en-US" dirty="0" err="1"/>
              <a:t>bombave</a:t>
            </a:r>
            <a:r>
              <a:rPr lang="en-US" dirty="0"/>
              <a:t>" </a:t>
            </a:r>
            <a:r>
              <a:rPr lang="en-US" dirty="0" err="1"/>
              <a:t>vullkanike.Lava</a:t>
            </a:r>
            <a:r>
              <a:rPr lang="en-US" dirty="0"/>
              <a:t> </a:t>
            </a:r>
            <a:r>
              <a:rPr lang="en-US" dirty="0" err="1"/>
              <a:t>shpërndahet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ftohet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pllakash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shtrihen</a:t>
            </a:r>
            <a:r>
              <a:rPr lang="en-US" dirty="0"/>
              <a:t> </a:t>
            </a:r>
            <a:r>
              <a:rPr lang="en-US" dirty="0" err="1"/>
              <a:t>njëra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tjetrën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formojnë</a:t>
            </a:r>
            <a:r>
              <a:rPr lang="en-US" dirty="0"/>
              <a:t> </a:t>
            </a:r>
            <a:r>
              <a:rPr lang="en-US" dirty="0" err="1"/>
              <a:t>kupa</a:t>
            </a:r>
            <a:r>
              <a:rPr lang="en-US" dirty="0"/>
              <a:t> me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shtrirë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pa </a:t>
            </a:r>
            <a:r>
              <a:rPr lang="en-US" dirty="0" err="1"/>
              <a:t>majë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theksuar</a:t>
            </a:r>
            <a:r>
              <a:rPr lang="en-US" dirty="0"/>
              <a:t>. </a:t>
            </a:r>
            <a:r>
              <a:rPr lang="en-US" dirty="0" err="1"/>
              <a:t>Psh</a:t>
            </a:r>
            <a:r>
              <a:rPr lang="en-US" dirty="0"/>
              <a:t>., </a:t>
            </a:r>
            <a:r>
              <a:rPr lang="en-US" dirty="0" err="1"/>
              <a:t>vullkanet</a:t>
            </a:r>
            <a:r>
              <a:rPr lang="en-US" dirty="0"/>
              <a:t> Mauna Loa </a:t>
            </a:r>
            <a:r>
              <a:rPr lang="en-US" dirty="0" err="1"/>
              <a:t>dhe</a:t>
            </a:r>
            <a:r>
              <a:rPr lang="en-US" dirty="0"/>
              <a:t> Mauna Kea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ujdhesat</a:t>
            </a:r>
            <a:r>
              <a:rPr lang="en-US" dirty="0"/>
              <a:t> e </a:t>
            </a:r>
            <a:r>
              <a:rPr lang="en-US" dirty="0" err="1"/>
              <a:t>Havajeve</a:t>
            </a:r>
            <a:r>
              <a:rPr lang="en-US" dirty="0"/>
              <a:t> </a:t>
            </a:r>
            <a:r>
              <a:rPr lang="en-US" dirty="0" err="1"/>
              <a:t>lartësohen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4000 m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nivelin</a:t>
            </a:r>
            <a:r>
              <a:rPr lang="en-US" dirty="0"/>
              <a:t> e </a:t>
            </a:r>
            <a:r>
              <a:rPr lang="en-US" dirty="0" err="1"/>
              <a:t>detit</a:t>
            </a:r>
            <a:r>
              <a:rPr lang="en-US" dirty="0"/>
              <a:t>, </a:t>
            </a:r>
            <a:r>
              <a:rPr lang="en-US" dirty="0" err="1"/>
              <a:t>kurse</a:t>
            </a:r>
            <a:r>
              <a:rPr lang="en-US" dirty="0"/>
              <a:t> </a:t>
            </a:r>
            <a:r>
              <a:rPr lang="en-US" dirty="0" err="1"/>
              <a:t>diametrik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fundin</a:t>
            </a:r>
            <a:r>
              <a:rPr lang="en-US" dirty="0"/>
              <a:t> e </a:t>
            </a:r>
            <a:r>
              <a:rPr lang="en-US" dirty="0" err="1"/>
              <a:t>oqeanit</a:t>
            </a:r>
            <a:r>
              <a:rPr lang="en-US" dirty="0"/>
              <a:t> </a:t>
            </a:r>
            <a:r>
              <a:rPr lang="en-US" dirty="0" err="1"/>
              <a:t>arrin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se 400 km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shtrihen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thellësi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se 5000 m.</a:t>
            </a:r>
          </a:p>
          <a:p>
            <a:r>
              <a:rPr lang="en-US" b="1" dirty="0"/>
              <a:t>Tipi Mon </a:t>
            </a:r>
            <a:r>
              <a:rPr lang="en-US" b="1" dirty="0" err="1"/>
              <a:t>pele</a:t>
            </a:r>
            <a:r>
              <a:rPr lang="en-US" dirty="0"/>
              <a:t>[</a:t>
            </a:r>
            <a:r>
              <a:rPr lang="en-US" dirty="0" err="1">
                <a:hlinkClick r:id="rId12" tooltip="Redakto seksionin: Tipi Mon pele"/>
              </a:rPr>
              <a:t>redakto</a:t>
            </a:r>
            <a:r>
              <a:rPr lang="en-US" dirty="0"/>
              <a:t> | </a:t>
            </a:r>
            <a:r>
              <a:rPr lang="en-US" dirty="0" err="1">
                <a:hlinkClick r:id="rId13" tooltip="Redakto seksionin: Tipi Mon pele"/>
              </a:rPr>
              <a:t>redakto</a:t>
            </a:r>
            <a:r>
              <a:rPr lang="en-US" dirty="0">
                <a:hlinkClick r:id="rId13" tooltip="Redakto seksionin: Tipi Mon pele"/>
              </a:rPr>
              <a:t> </a:t>
            </a:r>
            <a:r>
              <a:rPr lang="en-US" dirty="0" err="1">
                <a:hlinkClick r:id="rId13" tooltip="Redakto seksionin: Tipi Mon pele"/>
              </a:rPr>
              <a:t>tekstin</a:t>
            </a:r>
            <a:r>
              <a:rPr lang="en-US" dirty="0">
                <a:hlinkClick r:id="rId13" tooltip="Redakto seksionin: Tipi Mon pele"/>
              </a:rPr>
              <a:t> </a:t>
            </a:r>
            <a:r>
              <a:rPr lang="en-US" dirty="0" err="1">
                <a:hlinkClick r:id="rId13" tooltip="Redakto seksionin: Tipi Mon pele"/>
              </a:rPr>
              <a:t>burimor</a:t>
            </a:r>
            <a:r>
              <a:rPr lang="en-US" dirty="0"/>
              <a:t>]</a:t>
            </a:r>
            <a:endParaRPr lang="en-US" b="1" dirty="0"/>
          </a:p>
          <a:p>
            <a:r>
              <a:rPr lang="en-US" dirty="0"/>
              <a:t>Tipi Mon </a:t>
            </a:r>
            <a:r>
              <a:rPr lang="en-US" dirty="0" err="1"/>
              <a:t>pele</a:t>
            </a:r>
            <a:r>
              <a:rPr lang="en-US" dirty="0"/>
              <a:t> ka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emrin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emër</a:t>
            </a:r>
            <a:r>
              <a:rPr lang="en-US" dirty="0"/>
              <a:t> Mon </a:t>
            </a:r>
            <a:r>
              <a:rPr lang="en-US" dirty="0" err="1"/>
              <a:t>pele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ujdhesën</a:t>
            </a:r>
            <a:r>
              <a:rPr lang="en-US" dirty="0"/>
              <a:t> </a:t>
            </a:r>
            <a:r>
              <a:rPr lang="en-US" dirty="0" err="1">
                <a:hlinkClick r:id="rId14" tooltip="Maritnik (nuk është shkruar akoma)"/>
              </a:rPr>
              <a:t>Maritnik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grupin</a:t>
            </a:r>
            <a:r>
              <a:rPr lang="en-US" dirty="0"/>
              <a:t> e </a:t>
            </a:r>
            <a:r>
              <a:rPr lang="en-US" dirty="0" err="1"/>
              <a:t>Antileve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vogla</a:t>
            </a:r>
            <a:r>
              <a:rPr lang="en-US" dirty="0"/>
              <a:t>. </a:t>
            </a:r>
            <a:r>
              <a:rPr lang="en-US" dirty="0" err="1"/>
              <a:t>Karakterizohet</a:t>
            </a:r>
            <a:r>
              <a:rPr lang="en-US" dirty="0"/>
              <a:t> me </a:t>
            </a:r>
            <a:r>
              <a:rPr lang="en-US" dirty="0" err="1"/>
              <a:t>erupsion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fuqishëm</a:t>
            </a:r>
            <a:r>
              <a:rPr lang="en-US" dirty="0"/>
              <a:t>, me re </a:t>
            </a:r>
            <a:r>
              <a:rPr lang="en-US" dirty="0" err="1"/>
              <a:t>pluhuri</a:t>
            </a:r>
            <a:r>
              <a:rPr lang="en-US" dirty="0"/>
              <a:t> </a:t>
            </a:r>
            <a:r>
              <a:rPr lang="en-US" dirty="0" err="1"/>
              <a:t>tym</a:t>
            </a:r>
            <a:r>
              <a:rPr lang="en-US" dirty="0"/>
              <a:t> e gaze. Pas </a:t>
            </a:r>
            <a:r>
              <a:rPr lang="en-US" dirty="0" err="1"/>
              <a:t>mbarimit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erupsionit</a:t>
            </a:r>
            <a:r>
              <a:rPr lang="en-US" dirty="0"/>
              <a:t> </a:t>
            </a:r>
            <a:r>
              <a:rPr lang="en-US" dirty="0" err="1"/>
              <a:t>llava</a:t>
            </a:r>
            <a:r>
              <a:rPr lang="en-US" dirty="0"/>
              <a:t> e </a:t>
            </a:r>
            <a:r>
              <a:rPr lang="en-US" dirty="0" err="1"/>
              <a:t>dendur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gjysmë</a:t>
            </a:r>
            <a:r>
              <a:rPr lang="en-US" dirty="0"/>
              <a:t> e </a:t>
            </a:r>
            <a:r>
              <a:rPr lang="en-US" dirty="0" err="1"/>
              <a:t>ngurtësuar</a:t>
            </a:r>
            <a:r>
              <a:rPr lang="en-US" dirty="0"/>
              <a:t> </a:t>
            </a:r>
            <a:r>
              <a:rPr lang="en-US" dirty="0" err="1"/>
              <a:t>ngadalë</a:t>
            </a:r>
            <a:r>
              <a:rPr lang="en-US" dirty="0"/>
              <a:t> del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gryka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“</a:t>
            </a:r>
            <a:r>
              <a:rPr lang="en-US" dirty="0" err="1"/>
              <a:t>brir</a:t>
            </a:r>
            <a:r>
              <a:rPr lang="en-US" dirty="0"/>
              <a:t>” </a:t>
            </a:r>
            <a:r>
              <a:rPr lang="en-US" dirty="0" err="1"/>
              <a:t>gjigant</a:t>
            </a:r>
            <a:r>
              <a:rPr lang="en-US" dirty="0"/>
              <a:t>. </a:t>
            </a:r>
            <a:r>
              <a:rPr lang="en-US" dirty="0" err="1"/>
              <a:t>Vullkanet</a:t>
            </a:r>
            <a:r>
              <a:rPr lang="en-US" dirty="0"/>
              <a:t>, </a:t>
            </a:r>
            <a:r>
              <a:rPr lang="en-US" dirty="0" err="1"/>
              <a:t>përveç</a:t>
            </a:r>
            <a:r>
              <a:rPr lang="en-US" dirty="0"/>
              <a:t> </a:t>
            </a:r>
            <a:r>
              <a:rPr lang="en-US" dirty="0" err="1"/>
              <a:t>formimit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trajtave</a:t>
            </a:r>
            <a:r>
              <a:rPr lang="en-US" dirty="0"/>
              <a:t> </a:t>
            </a:r>
            <a:r>
              <a:rPr lang="en-US" dirty="0" err="1"/>
              <a:t>relievore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,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rëndësi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sajimin</a:t>
            </a:r>
            <a:r>
              <a:rPr lang="en-US" dirty="0"/>
              <a:t> e </a:t>
            </a:r>
            <a:r>
              <a:rPr lang="en-US" dirty="0" err="1"/>
              <a:t>pasurive</a:t>
            </a:r>
            <a:r>
              <a:rPr lang="en-US" dirty="0"/>
              <a:t> </a:t>
            </a:r>
            <a:r>
              <a:rPr lang="en-US" dirty="0" err="1"/>
              <a:t>mineralogjike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rëndësie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. </a:t>
            </a:r>
            <a:r>
              <a:rPr lang="en-US" dirty="0" err="1"/>
              <a:t>Mirëpo</a:t>
            </a:r>
            <a:r>
              <a:rPr lang="en-US" dirty="0"/>
              <a:t> </a:t>
            </a:r>
            <a:r>
              <a:rPr lang="en-US" dirty="0" err="1"/>
              <a:t>shkaktojnë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dëme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mëdha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viktima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njerëz</a:t>
            </a:r>
            <a:r>
              <a:rPr lang="en-US" dirty="0"/>
              <a:t>. </a:t>
            </a:r>
            <a:r>
              <a:rPr lang="en-US" dirty="0" err="1"/>
              <a:t>Kështu</a:t>
            </a:r>
            <a:r>
              <a:rPr lang="en-US" dirty="0"/>
              <a:t> p.sh. </a:t>
            </a:r>
            <a:r>
              <a:rPr lang="en-US" dirty="0" err="1"/>
              <a:t>Vullkani</a:t>
            </a:r>
            <a:r>
              <a:rPr lang="en-US" dirty="0"/>
              <a:t> "</a:t>
            </a:r>
            <a:r>
              <a:rPr lang="en-US" dirty="0" err="1"/>
              <a:t>Krakatao</a:t>
            </a:r>
            <a:r>
              <a:rPr lang="en-US" dirty="0"/>
              <a:t>"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ujdhesë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vogël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ujdhesave</a:t>
            </a:r>
            <a:r>
              <a:rPr lang="en-US" dirty="0"/>
              <a:t> "Java" </a:t>
            </a:r>
            <a:r>
              <a:rPr lang="en-US" dirty="0" err="1"/>
              <a:t>dhe</a:t>
            </a:r>
            <a:r>
              <a:rPr lang="en-US" dirty="0"/>
              <a:t> "Sumatra" </a:t>
            </a:r>
            <a:r>
              <a:rPr lang="en-US" dirty="0" err="1"/>
              <a:t>në</a:t>
            </a:r>
            <a:r>
              <a:rPr lang="en-US" dirty="0"/>
              <a:t> "</a:t>
            </a:r>
            <a:r>
              <a:rPr lang="en-US" dirty="0" err="1"/>
              <a:t>Indonezi</a:t>
            </a:r>
            <a:r>
              <a:rPr lang="en-US" dirty="0"/>
              <a:t>",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1883, </a:t>
            </a:r>
            <a:r>
              <a:rPr lang="en-US" dirty="0" err="1"/>
              <a:t>shkaktoi</a:t>
            </a:r>
            <a:r>
              <a:rPr lang="en-US" dirty="0"/>
              <a:t> 36 500 </a:t>
            </a:r>
            <a:r>
              <a:rPr lang="en-US" dirty="0" err="1"/>
              <a:t>viktima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njerëz</a:t>
            </a:r>
            <a:r>
              <a:rPr lang="en-US" dirty="0"/>
              <a:t>,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tepër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valët</a:t>
            </a:r>
            <a:r>
              <a:rPr lang="en-US" dirty="0"/>
              <a:t> e </a:t>
            </a:r>
            <a:r>
              <a:rPr lang="en-US" dirty="0" err="1"/>
              <a:t>detit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larta</a:t>
            </a:r>
            <a:r>
              <a:rPr lang="en-US" dirty="0"/>
              <a:t> 15–30 m. </a:t>
            </a:r>
            <a:r>
              <a:rPr lang="en-US" dirty="0" err="1"/>
              <a:t>Valëzimi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regjistruar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oqeanet</a:t>
            </a:r>
            <a:r>
              <a:rPr lang="en-US" dirty="0"/>
              <a:t>, </a:t>
            </a:r>
            <a:r>
              <a:rPr lang="en-US" dirty="0" err="1"/>
              <a:t>kurse</a:t>
            </a:r>
            <a:r>
              <a:rPr lang="en-US" dirty="0"/>
              <a:t> </a:t>
            </a:r>
            <a:r>
              <a:rPr lang="en-US" dirty="0" err="1"/>
              <a:t>pluhuri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ngritur</a:t>
            </a:r>
            <a:r>
              <a:rPr lang="en-US" dirty="0"/>
              <a:t> e ka </a:t>
            </a:r>
            <a:r>
              <a:rPr lang="en-US" dirty="0" err="1"/>
              <a:t>përshkuar</a:t>
            </a:r>
            <a:r>
              <a:rPr lang="en-US" dirty="0"/>
              <a:t> </a:t>
            </a:r>
            <a:r>
              <a:rPr lang="en-US" dirty="0" err="1"/>
              <a:t>tërë</a:t>
            </a:r>
            <a:r>
              <a:rPr lang="en-US" dirty="0"/>
              <a:t> </a:t>
            </a:r>
            <a:r>
              <a:rPr lang="en-US" dirty="0" err="1"/>
              <a:t>rruzullin</a:t>
            </a:r>
            <a:r>
              <a:rPr lang="en-US" dirty="0"/>
              <a:t> </a:t>
            </a:r>
            <a:r>
              <a:rPr lang="en-US" dirty="0" err="1"/>
              <a:t>tokësor</a:t>
            </a:r>
            <a:r>
              <a:rPr lang="en-US" dirty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FOTO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b="0" i="0" dirty="0" smtClean="0">
              <a:solidFill>
                <a:srgbClr val="222222"/>
              </a:solidFill>
              <a:latin typeface="Arial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User\AppData\Local\Microsoft\Windows\Temporary Internet Files\Content.IE5\B9ORAP0K\cartoon_volcano[1]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48200" y="2057400"/>
            <a:ext cx="41148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Vullkani</a:t>
            </a:r>
            <a:r>
              <a:rPr lang="en-US" dirty="0" smtClean="0"/>
              <a:t> Etna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Etna</a:t>
            </a:r>
            <a:r>
              <a:rPr lang="en-US" dirty="0"/>
              <a:t>, </a:t>
            </a:r>
            <a:r>
              <a:rPr lang="en-US" i="1" dirty="0"/>
              <a:t>(</a:t>
            </a:r>
            <a:r>
              <a:rPr lang="en-US" i="1" dirty="0" err="1"/>
              <a:t>njohur</a:t>
            </a:r>
            <a:r>
              <a:rPr lang="en-US" i="1" dirty="0"/>
              <a:t>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Muncibeddhu</a:t>
            </a:r>
            <a:r>
              <a:rPr lang="en-US" i="1" dirty="0"/>
              <a:t> )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Itali"/>
              </a:rPr>
              <a:t>Itali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ndodhet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bregdetin</a:t>
            </a:r>
            <a:r>
              <a:rPr lang="en-US" dirty="0"/>
              <a:t> </a:t>
            </a:r>
            <a:r>
              <a:rPr lang="en-US" dirty="0" err="1"/>
              <a:t>lindorë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Sicilisë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afërsi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Mesinës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Katanijës</a:t>
            </a:r>
            <a:r>
              <a:rPr lang="en-US" dirty="0"/>
              <a:t>.</a:t>
            </a:r>
          </a:p>
          <a:p>
            <a:r>
              <a:rPr lang="en-US" b="1" dirty="0"/>
              <a:t>Etna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vullkani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3" tooltip="Evropë"/>
              </a:rPr>
              <a:t>Evropë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ngritet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3.320 </a:t>
            </a:r>
            <a:r>
              <a:rPr lang="en-US" dirty="0" err="1"/>
              <a:t>metra</a:t>
            </a:r>
            <a:r>
              <a:rPr lang="en-US" dirty="0"/>
              <a:t> </a:t>
            </a:r>
            <a:r>
              <a:rPr lang="en-US" dirty="0" err="1"/>
              <a:t>lartësi</a:t>
            </a:r>
            <a:r>
              <a:rPr lang="en-US" dirty="0"/>
              <a:t> </a:t>
            </a:r>
            <a:r>
              <a:rPr lang="en-US" dirty="0" err="1"/>
              <a:t>mbidetare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vlenë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cekët</a:t>
            </a:r>
            <a:r>
              <a:rPr lang="en-US" dirty="0"/>
              <a:t> se </a:t>
            </a:r>
            <a:r>
              <a:rPr lang="en-US" dirty="0" err="1"/>
              <a:t>lartësia</a:t>
            </a:r>
            <a:r>
              <a:rPr lang="en-US" dirty="0"/>
              <a:t> e </a:t>
            </a:r>
            <a:r>
              <a:rPr lang="en-US" dirty="0" err="1"/>
              <a:t>vullkanit</a:t>
            </a:r>
            <a:r>
              <a:rPr lang="en-US" dirty="0"/>
              <a:t> </a:t>
            </a:r>
            <a:r>
              <a:rPr lang="en-US" dirty="0" err="1"/>
              <a:t>ndryshon</a:t>
            </a:r>
            <a:r>
              <a:rPr lang="en-US" dirty="0"/>
              <a:t> </a:t>
            </a:r>
            <a:r>
              <a:rPr lang="en-US" dirty="0" err="1"/>
              <a:t>varsisht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erupcioni</a:t>
            </a:r>
            <a:r>
              <a:rPr lang="en-US" dirty="0"/>
              <a:t>. </a:t>
            </a:r>
            <a:r>
              <a:rPr lang="en-US" b="1" dirty="0"/>
              <a:t>Etna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 </a:t>
            </a:r>
            <a:r>
              <a:rPr lang="en-US" dirty="0">
                <a:hlinkClick r:id="rId4" tooltip="51"/>
              </a:rPr>
              <a:t>51</a:t>
            </a:r>
            <a:r>
              <a:rPr lang="en-US" dirty="0"/>
              <a:t> </a:t>
            </a:r>
            <a:r>
              <a:rPr lang="en-US" dirty="0" err="1"/>
              <a:t>metra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ulët</a:t>
            </a:r>
            <a:r>
              <a:rPr lang="en-US" dirty="0"/>
              <a:t> se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5" tooltip="1865"/>
              </a:rPr>
              <a:t>1865</a:t>
            </a:r>
            <a:r>
              <a:rPr lang="en-US" dirty="0"/>
              <a:t>. </a:t>
            </a:r>
            <a:r>
              <a:rPr lang="en-US" dirty="0" err="1"/>
              <a:t>Njëherit</a:t>
            </a:r>
            <a:r>
              <a:rPr lang="en-US" dirty="0"/>
              <a:t> Etna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maja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Itali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jug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Alpeve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përfshinë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1.190 km</a:t>
            </a:r>
            <a:r>
              <a:rPr lang="en-US" baseline="30000" dirty="0"/>
              <a:t>2</a:t>
            </a:r>
            <a:r>
              <a:rPr lang="en-US" dirty="0"/>
              <a:t>. Etna </a:t>
            </a:r>
            <a:r>
              <a:rPr lang="en-US" dirty="0" err="1"/>
              <a:t>është</a:t>
            </a:r>
            <a:r>
              <a:rPr lang="en-US" dirty="0"/>
              <a:t> tri </a:t>
            </a:r>
            <a:r>
              <a:rPr lang="en-US" dirty="0" err="1"/>
              <a:t>herë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lartë</a:t>
            </a:r>
            <a:r>
              <a:rPr lang="en-US" dirty="0"/>
              <a:t> se </a:t>
            </a:r>
            <a:r>
              <a:rPr lang="en-US" dirty="0" err="1">
                <a:hlinkClick r:id="rId6" tooltip="Vezuvi"/>
              </a:rPr>
              <a:t>Vezuvi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poashtu</a:t>
            </a:r>
            <a:r>
              <a:rPr lang="en-US" dirty="0"/>
              <a:t> </a:t>
            </a:r>
            <a:r>
              <a:rPr lang="en-US" dirty="0" err="1"/>
              <a:t>ndodhet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Itali</a:t>
            </a:r>
            <a:r>
              <a:rPr lang="en-US" dirty="0"/>
              <a:t>. Etna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njëri</a:t>
            </a:r>
            <a:r>
              <a:rPr lang="en-US" dirty="0"/>
              <a:t> </a:t>
            </a:r>
            <a:r>
              <a:rPr lang="en-US" dirty="0" err="1"/>
              <a:t>ndër</a:t>
            </a:r>
            <a:r>
              <a:rPr lang="en-US" dirty="0"/>
              <a:t> </a:t>
            </a:r>
            <a:r>
              <a:rPr lang="en-US" dirty="0" err="1"/>
              <a:t>vullkanet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botë</a:t>
            </a:r>
            <a:r>
              <a:rPr lang="en-US" dirty="0"/>
              <a:t>.</a:t>
            </a:r>
          </a:p>
          <a:p>
            <a:r>
              <a:rPr lang="en-US" dirty="0"/>
              <a:t>Etna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shuhet</a:t>
            </a:r>
            <a:r>
              <a:rPr lang="en-US" dirty="0"/>
              <a:t> me </a:t>
            </a:r>
            <a:r>
              <a:rPr lang="en-US" dirty="0" err="1"/>
              <a:t>kalimin</a:t>
            </a:r>
            <a:r>
              <a:rPr lang="en-US" dirty="0"/>
              <a:t> e </a:t>
            </a:r>
            <a:r>
              <a:rPr lang="en-US" dirty="0" err="1"/>
              <a:t>kohës</a:t>
            </a:r>
            <a:r>
              <a:rPr lang="en-US" dirty="0"/>
              <a:t> </a:t>
            </a:r>
            <a:r>
              <a:rPr lang="en-US" dirty="0" err="1"/>
              <a:t>kështu</a:t>
            </a:r>
            <a:r>
              <a:rPr lang="en-US" dirty="0"/>
              <a:t> </a:t>
            </a:r>
            <a:r>
              <a:rPr lang="en-US" dirty="0" err="1"/>
              <a:t>mendon</a:t>
            </a:r>
            <a:r>
              <a:rPr lang="en-US" dirty="0"/>
              <a:t> </a:t>
            </a:r>
            <a:r>
              <a:rPr lang="en-US" dirty="0" err="1">
                <a:hlinkClick r:id="rId7" tooltip="Arianit Gashi (nuk është shkruar akoma)"/>
              </a:rPr>
              <a:t>Arianit</a:t>
            </a:r>
            <a:r>
              <a:rPr lang="en-US" dirty="0">
                <a:hlinkClick r:id="rId7" tooltip="Arianit Gashi (nuk është shkruar akoma)"/>
              </a:rPr>
              <a:t> </a:t>
            </a:r>
            <a:r>
              <a:rPr lang="en-US" dirty="0" err="1">
                <a:hlinkClick r:id="rId7" tooltip="Arianit Gashi (nuk është shkruar akoma)"/>
              </a:rPr>
              <a:t>Gashi</a:t>
            </a:r>
            <a:r>
              <a:rPr lang="en-US" dirty="0"/>
              <a:t> (</a:t>
            </a:r>
            <a:r>
              <a:rPr lang="en-US" dirty="0" err="1"/>
              <a:t>gjeolog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astronom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Fuxhi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Fuxhi</a:t>
            </a:r>
            <a:r>
              <a:rPr lang="en-US" dirty="0"/>
              <a:t>, </a:t>
            </a:r>
            <a:r>
              <a:rPr lang="en-US" i="1" dirty="0"/>
              <a:t>(</a:t>
            </a:r>
            <a:r>
              <a:rPr lang="en-US" i="1" dirty="0" err="1"/>
              <a:t>njohur</a:t>
            </a:r>
            <a:r>
              <a:rPr lang="en-US" i="1" dirty="0"/>
              <a:t> </a:t>
            </a:r>
            <a:r>
              <a:rPr lang="en-US" i="1" dirty="0" err="1"/>
              <a:t>edhe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Fuji-san)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Japoni"/>
              </a:rPr>
              <a:t>Japoni</a:t>
            </a:r>
            <a:r>
              <a:rPr lang="en-US" dirty="0"/>
              <a:t> me 3776 </a:t>
            </a:r>
            <a:r>
              <a:rPr lang="en-US" dirty="0" err="1"/>
              <a:t>metra</a:t>
            </a:r>
            <a:r>
              <a:rPr lang="en-US" dirty="0"/>
              <a:t> </a:t>
            </a:r>
            <a:r>
              <a:rPr lang="en-US" dirty="0" err="1"/>
              <a:t>lartësi</a:t>
            </a:r>
            <a:r>
              <a:rPr lang="en-US" dirty="0"/>
              <a:t> e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ujdhesës</a:t>
            </a:r>
            <a:r>
              <a:rPr lang="en-US" dirty="0"/>
              <a:t> </a:t>
            </a:r>
            <a:r>
              <a:rPr lang="en-US" dirty="0">
                <a:hlinkClick r:id="rId3" tooltip="Honshu"/>
              </a:rPr>
              <a:t>Honshu</a:t>
            </a:r>
            <a:r>
              <a:rPr lang="en-US" dirty="0"/>
              <a:t> 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Japonisë</a:t>
            </a:r>
            <a:r>
              <a:rPr lang="en-US" dirty="0"/>
              <a:t>. </a:t>
            </a:r>
            <a:r>
              <a:rPr lang="en-US" dirty="0" err="1"/>
              <a:t>Fuxhi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pasiv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herë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ka </a:t>
            </a:r>
            <a:r>
              <a:rPr lang="en-US" dirty="0" err="1"/>
              <a:t>eruptuar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4" tooltip="1708"/>
              </a:rPr>
              <a:t>1708</a:t>
            </a:r>
            <a:endParaRPr lang="en-US" dirty="0"/>
          </a:p>
          <a:p>
            <a:r>
              <a:rPr lang="en-US" dirty="0" err="1"/>
              <a:t>Fuxhi</a:t>
            </a:r>
            <a:r>
              <a:rPr lang="en-US" dirty="0"/>
              <a:t> </a:t>
            </a:r>
            <a:r>
              <a:rPr lang="en-US" dirty="0" err="1"/>
              <a:t>gjendet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prefekturën</a:t>
            </a:r>
            <a:r>
              <a:rPr lang="en-US" dirty="0"/>
              <a:t> e </a:t>
            </a:r>
            <a:r>
              <a:rPr lang="en-US" dirty="0" err="1"/>
              <a:t>Shizouka</a:t>
            </a:r>
            <a:r>
              <a:rPr lang="en-US" dirty="0"/>
              <a:t>,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qindra</a:t>
            </a:r>
            <a:r>
              <a:rPr lang="en-US" dirty="0"/>
              <a:t> </a:t>
            </a:r>
            <a:r>
              <a:rPr lang="en-US" dirty="0" err="1"/>
              <a:t>kilometra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perendim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 </a:t>
            </a:r>
            <a:r>
              <a:rPr lang="en-US" dirty="0" err="1">
                <a:hlinkClick r:id="rId5" tooltip="Tokio"/>
              </a:rPr>
              <a:t>Tokios</a:t>
            </a:r>
            <a:r>
              <a:rPr lang="en-US" dirty="0"/>
              <a:t>.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rëndësisë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veçorive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ka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vullkan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 symbol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japonezëve</a:t>
            </a:r>
            <a:r>
              <a:rPr lang="en-US" dirty="0"/>
              <a:t>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vullkanit</a:t>
            </a:r>
            <a:r>
              <a:rPr lang="en-US" dirty="0"/>
              <a:t>/</a:t>
            </a:r>
            <a:r>
              <a:rPr lang="en-US" dirty="0" err="1"/>
              <a:t>malit</a:t>
            </a:r>
            <a:r>
              <a:rPr lang="en-US" dirty="0"/>
              <a:t> </a:t>
            </a:r>
            <a:r>
              <a:rPr lang="en-US" dirty="0" err="1"/>
              <a:t>përveç</a:t>
            </a:r>
            <a:r>
              <a:rPr lang="en-US" dirty="0"/>
              <a:t> </a:t>
            </a:r>
            <a:r>
              <a:rPr lang="en-US" dirty="0" err="1"/>
              <a:t>stacionit</a:t>
            </a:r>
            <a:r>
              <a:rPr lang="en-US" dirty="0"/>
              <a:t> </a:t>
            </a:r>
            <a:r>
              <a:rPr lang="en-US" dirty="0" err="1"/>
              <a:t>meteorologjik</a:t>
            </a:r>
            <a:r>
              <a:rPr lang="en-US" dirty="0"/>
              <a:t> </a:t>
            </a:r>
            <a:r>
              <a:rPr lang="en-US" dirty="0" err="1"/>
              <a:t>ekzistojn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pushimore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ndryshme.Shkencetaret</a:t>
            </a:r>
            <a:r>
              <a:rPr lang="en-US" dirty="0"/>
              <a:t> </a:t>
            </a:r>
            <a:r>
              <a:rPr lang="en-US" dirty="0" err="1"/>
              <a:t>mendojne</a:t>
            </a:r>
            <a:r>
              <a:rPr lang="en-US" dirty="0"/>
              <a:t> se </a:t>
            </a:r>
            <a:r>
              <a:rPr lang="en-US" dirty="0" err="1"/>
              <a:t>ai</a:t>
            </a:r>
            <a:r>
              <a:rPr lang="en-US" dirty="0"/>
              <a:t> do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shpertheje</a:t>
            </a:r>
            <a:r>
              <a:rPr lang="en-US" dirty="0"/>
              <a:t> ne </a:t>
            </a:r>
            <a:r>
              <a:rPr lang="en-US" dirty="0" err="1"/>
              <a:t>vitin</a:t>
            </a:r>
            <a:r>
              <a:rPr lang="en-US" dirty="0"/>
              <a:t> 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FOTO</a:t>
            </a:r>
            <a:endParaRPr lang="en-US" dirty="0"/>
          </a:p>
        </p:txBody>
      </p:sp>
      <p:pic>
        <p:nvPicPr>
          <p:cNvPr id="2050" name="Picture 2" descr="C:\Users\User\AppData\Local\Microsoft\Windows\Temporary Internet Files\Content.IE5\BEWNO23I\simple-volcano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43434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Kilimanxharo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Kilimanxharo</a:t>
            </a:r>
            <a:r>
              <a:rPr lang="en-US" dirty="0"/>
              <a:t> 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Afrikë"/>
              </a:rPr>
              <a:t>Afrikë</a:t>
            </a:r>
            <a:r>
              <a:rPr lang="en-US" dirty="0"/>
              <a:t>. </a:t>
            </a:r>
            <a:r>
              <a:rPr lang="en-US" dirty="0" err="1"/>
              <a:t>Kilimanxharo</a:t>
            </a:r>
            <a:r>
              <a:rPr lang="en-US" dirty="0"/>
              <a:t> ka </a:t>
            </a:r>
            <a:r>
              <a:rPr lang="en-US" dirty="0" err="1"/>
              <a:t>prejardhje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. </a:t>
            </a:r>
            <a:r>
              <a:rPr lang="en-US" dirty="0" err="1"/>
              <a:t>Gjindet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verilindje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 </a:t>
            </a:r>
            <a:r>
              <a:rPr lang="en-US" dirty="0" err="1">
                <a:hlinkClick r:id="rId3" tooltip="Tanzania"/>
              </a:rPr>
              <a:t>Tanzanisë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kufi</a:t>
            </a:r>
            <a:r>
              <a:rPr lang="en-US" dirty="0"/>
              <a:t> me </a:t>
            </a:r>
            <a:r>
              <a:rPr lang="en-US" dirty="0" err="1">
                <a:hlinkClick r:id="rId4" tooltip="Kenia"/>
              </a:rPr>
              <a:t>Keninë</a:t>
            </a:r>
            <a:r>
              <a:rPr lang="en-US" dirty="0"/>
              <a:t>.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përbërë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tri </a:t>
            </a:r>
            <a:r>
              <a:rPr lang="en-US" dirty="0" err="1"/>
              <a:t>vullkane</a:t>
            </a:r>
            <a:r>
              <a:rPr lang="en-US" dirty="0"/>
              <a:t> </a:t>
            </a:r>
            <a:r>
              <a:rPr lang="en-US" dirty="0" err="1">
                <a:hlinkClick r:id="rId5" tooltip="Shira (nuk është shkruar akoma)"/>
              </a:rPr>
              <a:t>Shira</a:t>
            </a:r>
            <a:r>
              <a:rPr lang="en-US" dirty="0"/>
              <a:t>, </a:t>
            </a:r>
            <a:r>
              <a:rPr lang="en-US" dirty="0" err="1">
                <a:hlinkClick r:id="rId6" tooltip="Mavenzi (nuk është shkruar akoma)"/>
              </a:rPr>
              <a:t>Mavenzi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 err="1">
                <a:hlinkClick r:id="rId7" tooltip="Kibo (nuk është shkruar akoma)"/>
              </a:rPr>
              <a:t>Kibo</a:t>
            </a:r>
            <a:r>
              <a:rPr lang="en-US" dirty="0"/>
              <a:t>. </a:t>
            </a:r>
            <a:r>
              <a:rPr lang="en-US" dirty="0" err="1"/>
              <a:t>maja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lartë</a:t>
            </a:r>
            <a:r>
              <a:rPr lang="en-US" dirty="0"/>
              <a:t> </a:t>
            </a:r>
            <a:r>
              <a:rPr lang="en-US" dirty="0" err="1">
                <a:hlinkClick r:id="rId8" tooltip="Uhuru (nuk është shkruar akoma)"/>
              </a:rPr>
              <a:t>Uhuru</a:t>
            </a:r>
            <a:r>
              <a:rPr lang="en-US" dirty="0"/>
              <a:t> </a:t>
            </a:r>
            <a:r>
              <a:rPr lang="en-US" dirty="0" err="1"/>
              <a:t>gjindet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>
                <a:hlinkClick r:id="rId9" tooltip="5896 (nuk është shkruar akoma)"/>
              </a:rPr>
              <a:t>5896m</a:t>
            </a:r>
            <a:r>
              <a:rPr lang="en-US" dirty="0"/>
              <a:t> </a:t>
            </a:r>
            <a:r>
              <a:rPr lang="en-US" dirty="0" err="1"/>
              <a:t>lartësi</a:t>
            </a:r>
            <a:r>
              <a:rPr lang="en-US" dirty="0"/>
              <a:t> </a:t>
            </a:r>
            <a:r>
              <a:rPr lang="en-US" dirty="0" err="1"/>
              <a:t>mbidetare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kraterit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mesëm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 </a:t>
            </a:r>
            <a:r>
              <a:rPr lang="en-US" u="sng" dirty="0" err="1">
                <a:hlinkClick r:id="rId7" tooltip="Kibo (nuk është shkruar akoma)"/>
              </a:rPr>
              <a:t>Kibo</a:t>
            </a:r>
            <a:r>
              <a:rPr lang="en-US" dirty="0"/>
              <a:t> me </a:t>
            </a:r>
            <a:r>
              <a:rPr lang="en-US" dirty="0" err="1"/>
              <a:t>diametër</a:t>
            </a:r>
            <a:r>
              <a:rPr lang="en-US" dirty="0"/>
              <a:t> </a:t>
            </a:r>
            <a:r>
              <a:rPr lang="en-US" dirty="0">
                <a:hlinkClick r:id="rId10" tooltip="2500 (nuk është shkruar akoma)"/>
              </a:rPr>
              <a:t>2500m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thellësi</a:t>
            </a:r>
            <a:r>
              <a:rPr lang="en-US" dirty="0"/>
              <a:t> </a:t>
            </a:r>
            <a:r>
              <a:rPr lang="en-US" dirty="0">
                <a:hlinkClick r:id="rId11" tooltip="180"/>
              </a:rPr>
              <a:t>180m</a:t>
            </a:r>
            <a:r>
              <a:rPr lang="en-US" dirty="0"/>
              <a:t>.Për </a:t>
            </a:r>
            <a:r>
              <a:rPr lang="en-US" dirty="0" err="1"/>
              <a:t>herë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pushtuar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 </a:t>
            </a:r>
            <a:r>
              <a:rPr lang="en-US" dirty="0">
                <a:hlinkClick r:id="rId12" tooltip="1889"/>
              </a:rPr>
              <a:t>1889</a:t>
            </a:r>
            <a:r>
              <a:rPr lang="en-US" dirty="0"/>
              <a:t>. </a:t>
            </a:r>
            <a:r>
              <a:rPr lang="en-US" dirty="0" err="1"/>
              <a:t>Vendbanimi</a:t>
            </a:r>
            <a:r>
              <a:rPr lang="en-US" dirty="0"/>
              <a:t> </a:t>
            </a:r>
            <a:r>
              <a:rPr lang="en-US" dirty="0" err="1">
                <a:hlinkClick r:id="rId13" tooltip="Moshi (nuk është shkruar akoma)"/>
              </a:rPr>
              <a:t>Moshi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shpatijet</a:t>
            </a:r>
            <a:r>
              <a:rPr lang="en-US" dirty="0"/>
              <a:t> </a:t>
            </a:r>
            <a:r>
              <a:rPr lang="en-US" dirty="0" err="1"/>
              <a:t>jugore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vendnisja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t’u</a:t>
            </a:r>
            <a:r>
              <a:rPr lang="en-US" dirty="0"/>
              <a:t> </a:t>
            </a:r>
            <a:r>
              <a:rPr lang="en-US" dirty="0" err="1"/>
              <a:t>ngjitur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Kilimanxharo.Majet</a:t>
            </a:r>
            <a:r>
              <a:rPr lang="en-US" dirty="0"/>
              <a:t> e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malore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 </a:t>
            </a:r>
            <a:r>
              <a:rPr lang="en-US" dirty="0" err="1">
                <a:hlinkClick r:id="rId6" tooltip="Mavenzi (nuk është shkruar akoma)"/>
              </a:rPr>
              <a:t>Mavenzi</a:t>
            </a:r>
            <a:r>
              <a:rPr lang="en-US" dirty="0"/>
              <a:t>, </a:t>
            </a:r>
            <a:r>
              <a:rPr lang="en-US" dirty="0">
                <a:hlinkClick r:id="rId14" tooltip="5355 (nuk është shkruar akoma)"/>
              </a:rPr>
              <a:t>5355m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 err="1">
                <a:hlinkClick r:id="rId15" tooltip="Meru (nuk është shkruar akoma)"/>
              </a:rPr>
              <a:t>Meru</a:t>
            </a:r>
            <a:r>
              <a:rPr lang="en-US" dirty="0"/>
              <a:t>, </a:t>
            </a:r>
            <a:r>
              <a:rPr lang="en-US" dirty="0">
                <a:hlinkClick r:id="rId16" tooltip="4566 (nuk është shkruar akoma)"/>
              </a:rPr>
              <a:t>4566m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Krakatau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Krakatau</a:t>
            </a:r>
            <a:r>
              <a:rPr lang="en-US" dirty="0"/>
              <a:t> (</a:t>
            </a:r>
            <a:r>
              <a:rPr lang="en-US" i="1" dirty="0" err="1"/>
              <a:t>Krakatoa</a:t>
            </a:r>
            <a:r>
              <a:rPr lang="en-US" dirty="0"/>
              <a:t>) </a:t>
            </a:r>
            <a:r>
              <a:rPr lang="en-US" dirty="0" err="1"/>
              <a:t>dikur</a:t>
            </a:r>
            <a:r>
              <a:rPr lang="en-US" dirty="0"/>
              <a:t> ka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ishull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vogël</a:t>
            </a:r>
            <a:r>
              <a:rPr lang="en-US" dirty="0"/>
              <a:t> me </a:t>
            </a:r>
            <a:r>
              <a:rPr lang="en-US" dirty="0" err="1"/>
              <a:t>bukuri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rrallë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2" tooltip="Indonezi"/>
              </a:rPr>
              <a:t>Indonezi</a:t>
            </a:r>
            <a:r>
              <a:rPr lang="en-US" dirty="0"/>
              <a:t>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ishull</a:t>
            </a:r>
            <a:r>
              <a:rPr lang="en-US" dirty="0"/>
              <a:t> ka </a:t>
            </a:r>
            <a:r>
              <a:rPr lang="en-US" dirty="0" err="1"/>
              <a:t>qenë</a:t>
            </a:r>
            <a:r>
              <a:rPr lang="en-US" dirty="0"/>
              <a:t> me </a:t>
            </a:r>
            <a:r>
              <a:rPr lang="en-US" dirty="0" err="1"/>
              <a:t>prejardhje</a:t>
            </a:r>
            <a:r>
              <a:rPr lang="en-US" dirty="0"/>
              <a:t> </a:t>
            </a:r>
            <a:r>
              <a:rPr lang="en-US" dirty="0" err="1"/>
              <a:t>vullkanike</a:t>
            </a:r>
            <a:r>
              <a:rPr lang="en-US" dirty="0"/>
              <a:t>. </a:t>
            </a:r>
            <a:r>
              <a:rPr lang="en-US" dirty="0" err="1"/>
              <a:t>Ishulli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shkatërruar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eksplodimi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1883.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erupcion</a:t>
            </a:r>
            <a:r>
              <a:rPr lang="en-US" dirty="0"/>
              <a:t> </a:t>
            </a:r>
            <a:r>
              <a:rPr lang="en-US" dirty="0" err="1"/>
              <a:t>vullkanik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njëri</a:t>
            </a:r>
            <a:r>
              <a:rPr lang="en-US" dirty="0"/>
              <a:t> </a:t>
            </a:r>
            <a:r>
              <a:rPr lang="en-US" dirty="0" err="1"/>
              <a:t>ndër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njohurit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kohërat</a:t>
            </a:r>
            <a:r>
              <a:rPr lang="en-US" dirty="0"/>
              <a:t>.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ujdhesa</a:t>
            </a:r>
            <a:r>
              <a:rPr lang="en-US" dirty="0"/>
              <a:t> ka </a:t>
            </a:r>
            <a:r>
              <a:rPr lang="en-US" dirty="0" err="1"/>
              <a:t>mbetur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 </a:t>
            </a:r>
            <a:r>
              <a:rPr lang="en-US" dirty="0" err="1">
                <a:hlinkClick r:id="rId3" tooltip="Rakatu (nuk është shkruar akoma)"/>
              </a:rPr>
              <a:t>Rakatu</a:t>
            </a:r>
            <a:r>
              <a:rPr lang="en-US" dirty="0"/>
              <a:t>. </a:t>
            </a:r>
            <a:r>
              <a:rPr lang="en-US" dirty="0" err="1"/>
              <a:t>Krisma</a:t>
            </a:r>
            <a:r>
              <a:rPr lang="en-US" dirty="0"/>
              <a:t> e </a:t>
            </a:r>
            <a:r>
              <a:rPr lang="en-US" dirty="0" err="1"/>
              <a:t>eksplodimit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dëgjuar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>
                <a:hlinkClick r:id="rId4" tooltip="Australi"/>
              </a:rPr>
              <a:t>Australi</a:t>
            </a:r>
            <a:r>
              <a:rPr lang="en-US" dirty="0"/>
              <a:t> 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largësi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3500 km. </a:t>
            </a:r>
            <a:r>
              <a:rPr lang="en-US" dirty="0" err="1"/>
              <a:t>Ishulli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eksplodimi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shëndrruar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pluhur</a:t>
            </a:r>
            <a:r>
              <a:rPr lang="en-US" dirty="0"/>
              <a:t> . </a:t>
            </a:r>
            <a:r>
              <a:rPr lang="en-US" dirty="0" err="1"/>
              <a:t>Retë</a:t>
            </a:r>
            <a:r>
              <a:rPr lang="en-US" dirty="0"/>
              <a:t> e </a:t>
            </a:r>
            <a:r>
              <a:rPr lang="en-US" dirty="0" err="1"/>
              <a:t>pluhurit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en-US" dirty="0"/>
              <a:t> </a:t>
            </a:r>
            <a:r>
              <a:rPr lang="en-US" dirty="0" err="1"/>
              <a:t>ngritë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80 km </a:t>
            </a:r>
            <a:r>
              <a:rPr lang="en-US" dirty="0" err="1"/>
              <a:t>lartësi</a:t>
            </a:r>
            <a:r>
              <a:rPr lang="en-US" dirty="0"/>
              <a:t>, </a:t>
            </a:r>
            <a:r>
              <a:rPr lang="en-US" dirty="0" err="1"/>
              <a:t>mandej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vite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rrotulluar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 </a:t>
            </a:r>
            <a:r>
              <a:rPr lang="en-US" dirty="0" err="1">
                <a:hlinkClick r:id="rId5" tooltip="Tokës"/>
              </a:rPr>
              <a:t>Tokës</a:t>
            </a:r>
            <a:r>
              <a:rPr lang="en-US" dirty="0"/>
              <a:t>, duke </a:t>
            </a:r>
            <a:r>
              <a:rPr lang="en-US" dirty="0" err="1"/>
              <a:t>shkakatuar</a:t>
            </a:r>
            <a:r>
              <a:rPr lang="en-US" dirty="0"/>
              <a:t> </a:t>
            </a:r>
            <a:r>
              <a:rPr lang="en-US" dirty="0" err="1"/>
              <a:t>ulje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temperaturave</a:t>
            </a:r>
            <a:r>
              <a:rPr lang="en-US" dirty="0"/>
              <a:t> </a:t>
            </a:r>
            <a:r>
              <a:rPr lang="en-US" dirty="0" err="1"/>
              <a:t>verore</a:t>
            </a:r>
            <a:r>
              <a:rPr lang="en-US" dirty="0"/>
              <a:t>. </a:t>
            </a:r>
            <a:r>
              <a:rPr lang="en-US" dirty="0" err="1"/>
              <a:t>Erupcioni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ishte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</a:t>
            </a:r>
            <a:r>
              <a:rPr lang="en-US" dirty="0" err="1"/>
              <a:t>vdekjeprues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valët</a:t>
            </a:r>
            <a:r>
              <a:rPr lang="en-US" dirty="0"/>
              <a:t> e </a:t>
            </a:r>
            <a:r>
              <a:rPr lang="en-US" dirty="0" err="1"/>
              <a:t>larta</a:t>
            </a:r>
            <a:r>
              <a:rPr lang="en-US" dirty="0"/>
              <a:t> , </a:t>
            </a:r>
            <a:r>
              <a:rPr lang="en-US" dirty="0">
                <a:hlinkClick r:id="rId6" tooltip="Tsunami"/>
              </a:rPr>
              <a:t>tsunami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larta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40 m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shkatrruar</a:t>
            </a:r>
            <a:r>
              <a:rPr lang="en-US" dirty="0"/>
              <a:t> 163 </a:t>
            </a:r>
            <a:r>
              <a:rPr lang="en-US" dirty="0" err="1"/>
              <a:t>fshatra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marre</a:t>
            </a:r>
            <a:r>
              <a:rPr lang="en-US" dirty="0"/>
              <a:t> </a:t>
            </a:r>
            <a:r>
              <a:rPr lang="en-US" dirty="0" err="1"/>
              <a:t>jetën</a:t>
            </a:r>
            <a:r>
              <a:rPr lang="en-US" dirty="0"/>
              <a:t> e 36 000 </a:t>
            </a:r>
            <a:r>
              <a:rPr lang="en-US" dirty="0" err="1"/>
              <a:t>njerëzve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</a:t>
            </a:r>
            <a:r>
              <a:rPr lang="en-US" dirty="0" err="1"/>
              <a:t>bregdetit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ujdhesave</a:t>
            </a:r>
            <a:r>
              <a:rPr lang="en-US" dirty="0"/>
              <a:t> </a:t>
            </a:r>
            <a:r>
              <a:rPr lang="en-US" dirty="0">
                <a:hlinkClick r:id="rId7" tooltip="Java"/>
              </a:rPr>
              <a:t>Java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 </a:t>
            </a:r>
            <a:r>
              <a:rPr lang="en-US" dirty="0">
                <a:hlinkClick r:id="rId8" tooltip="Sumatra"/>
              </a:rPr>
              <a:t>Sumatra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148</Words>
  <Application>Microsoft Office PowerPoint</Application>
  <PresentationFormat>On-screen Show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VULLKANET</vt:lpstr>
      <vt:lpstr>Cfare jane vullkanet</vt:lpstr>
      <vt:lpstr>Slide 3</vt:lpstr>
      <vt:lpstr>Tipet e vullkaneve</vt:lpstr>
      <vt:lpstr>Vullkani Etna</vt:lpstr>
      <vt:lpstr>Fuxhi</vt:lpstr>
      <vt:lpstr>FOTO</vt:lpstr>
      <vt:lpstr>Kilimanxharo</vt:lpstr>
      <vt:lpstr>Krakatau</vt:lpstr>
      <vt:lpstr>RENDESIA E HISTORISE</vt:lpstr>
      <vt:lpstr>Krateu taki</vt:lpstr>
      <vt:lpstr>Mauna kea</vt:lpstr>
      <vt:lpstr>Mauna loa</vt:lpstr>
      <vt:lpstr>Merapi</vt:lpstr>
      <vt:lpstr>Nevado del ruiz</vt:lpstr>
      <vt:lpstr>Santorini</vt:lpstr>
      <vt:lpstr>Sinabung</vt:lpstr>
      <vt:lpstr>Slide 18</vt:lpstr>
      <vt:lpstr>Teide</vt:lpstr>
      <vt:lpstr>Vezufi</vt:lpstr>
      <vt:lpstr>KLASA E 7B</vt:lpstr>
      <vt:lpstr>FALEMINDERIT.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VULLKANET</dc:title>
  <dc:creator>User</dc:creator>
  <cp:lastModifiedBy>User</cp:lastModifiedBy>
  <cp:revision>12</cp:revision>
  <dcterms:created xsi:type="dcterms:W3CDTF">2019-01-13T15:28:14Z</dcterms:created>
  <dcterms:modified xsi:type="dcterms:W3CDTF">2019-01-13T20:59:01Z</dcterms:modified>
</cp:coreProperties>
</file>