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716000" cy="7772400"/>
  <p:notesSz cx="6858000" cy="9144000"/>
  <p:defaultTextStyle>
    <a:defPPr>
      <a:defRPr lang="sq-A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C4C4C"/>
    <a:srgbClr val="8799AF"/>
    <a:srgbClr val="9BACBC"/>
    <a:srgbClr val="F8F8F8"/>
    <a:srgbClr val="000000"/>
    <a:srgbClr val="C0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>
        <p:scale>
          <a:sx n="62" d="100"/>
          <a:sy n="62" d="100"/>
        </p:scale>
        <p:origin x="6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72011"/>
            <a:ext cx="10287000" cy="270594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082310"/>
            <a:ext cx="10287000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5243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6808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3808"/>
            <a:ext cx="295751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3808"/>
            <a:ext cx="870108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3355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9107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37704"/>
            <a:ext cx="11830050" cy="323310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01392"/>
            <a:ext cx="11830050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24073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69042"/>
            <a:ext cx="582930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69042"/>
            <a:ext cx="582930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9948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3809"/>
            <a:ext cx="1183005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05318"/>
            <a:ext cx="580251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39085"/>
            <a:ext cx="580251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05318"/>
            <a:ext cx="5831087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39085"/>
            <a:ext cx="5831087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378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3754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7956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8160"/>
            <a:ext cx="4423767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19082"/>
            <a:ext cx="6943725" cy="5523442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31720"/>
            <a:ext cx="4423767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8301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8160"/>
            <a:ext cx="4423767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19082"/>
            <a:ext cx="6943725" cy="5523442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31720"/>
            <a:ext cx="4423767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8908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3809"/>
            <a:ext cx="1183005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69042"/>
            <a:ext cx="1183005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03864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53A9-EAC4-49B2-8F61-6DF9B00E0FC0}" type="datetimeFigureOut">
              <a:rPr lang="sq-AL" smtClean="0"/>
              <a:t>22.1.2022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03864"/>
            <a:ext cx="462915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03864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FB69-BA61-4048-B4F0-D463E30F90F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213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6" y="0"/>
            <a:ext cx="13730976" cy="777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65885" y="304074"/>
            <a:ext cx="5210629" cy="7109639"/>
          </a:xfrm>
          <a:prstGeom prst="rect">
            <a:avLst/>
          </a:prstGeom>
          <a:solidFill>
            <a:srgbClr val="F8F8F8">
              <a:alpha val="78039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ell MT" panose="02020503060305020303" pitchFamily="18" charset="0"/>
              </a:rPr>
              <a:t>Lumi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ecën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ku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të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mundet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Nuk </a:t>
            </a:r>
            <a:r>
              <a:rPr lang="en-US" sz="2400" dirty="0" err="1" smtClean="0">
                <a:latin typeface="Bell MT" panose="02020503060305020303" pitchFamily="18" charset="0"/>
              </a:rPr>
              <a:t>shikon</a:t>
            </a:r>
            <a:r>
              <a:rPr lang="en-US" sz="2400" dirty="0" smtClean="0">
                <a:latin typeface="Bell MT" panose="02020503060305020303" pitchFamily="18" charset="0"/>
              </a:rPr>
              <a:t> se </a:t>
            </a:r>
            <a:r>
              <a:rPr lang="en-US" sz="2400" dirty="0" err="1" smtClean="0">
                <a:latin typeface="Bell MT" panose="02020503060305020303" pitchFamily="18" charset="0"/>
              </a:rPr>
              <a:t>nga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lëkundet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Shikon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drejt</a:t>
            </a:r>
            <a:r>
              <a:rPr lang="en-US" sz="2400" dirty="0" smtClean="0">
                <a:latin typeface="Bell MT" panose="02020503060305020303" pitchFamily="18" charset="0"/>
              </a:rPr>
              <a:t>, nuk </a:t>
            </a:r>
            <a:r>
              <a:rPr lang="en-US" sz="2400" dirty="0" err="1" smtClean="0">
                <a:latin typeface="Bell MT" panose="02020503060305020303" pitchFamily="18" charset="0"/>
              </a:rPr>
              <a:t>sheh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mbrapa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ar-AE" sz="2400" dirty="0">
                <a:latin typeface="Bell MT" panose="02020503060305020303" pitchFamily="18" charset="0"/>
                <a:cs typeface="Arial" panose="020B0604020202020204" pitchFamily="34" charset="0"/>
              </a:rPr>
              <a:t>Ç</a:t>
            </a:r>
            <a:r>
              <a:rPr lang="en-US" sz="2400" dirty="0" smtClean="0">
                <a:latin typeface="Bell MT" panose="02020503060305020303" pitchFamily="18" charset="0"/>
              </a:rPr>
              <a:t>do </a:t>
            </a:r>
            <a:r>
              <a:rPr lang="en-US" sz="2400" dirty="0" err="1" smtClean="0">
                <a:latin typeface="Bell MT" panose="02020503060305020303" pitchFamily="18" charset="0"/>
              </a:rPr>
              <a:t>gjë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që</a:t>
            </a:r>
            <a:r>
              <a:rPr lang="en-US" sz="2400" dirty="0" smtClean="0">
                <a:latin typeface="Bell MT" panose="02020503060305020303" pitchFamily="18" charset="0"/>
              </a:rPr>
              <a:t> I del </a:t>
            </a:r>
            <a:r>
              <a:rPr lang="en-US" sz="2400" dirty="0" smtClean="0">
                <a:latin typeface="Bell MT" panose="02020503060305020303" pitchFamily="18" charset="0"/>
              </a:rPr>
              <a:t>para</a:t>
            </a:r>
            <a:r>
              <a:rPr lang="en-US" sz="2400" dirty="0" smtClean="0">
                <a:latin typeface="Bell MT" panose="02020503060305020303" pitchFamily="18" charset="0"/>
              </a:rPr>
              <a:t>, </a:t>
            </a:r>
            <a:r>
              <a:rPr lang="en-US" sz="2400" dirty="0" err="1" smtClean="0">
                <a:latin typeface="Bell MT" panose="02020503060305020303" pitchFamily="18" charset="0"/>
              </a:rPr>
              <a:t>thotë</a:t>
            </a:r>
            <a:r>
              <a:rPr lang="en-US" sz="2400" dirty="0" smtClean="0">
                <a:latin typeface="Bell MT" panose="02020503060305020303" pitchFamily="18" charset="0"/>
              </a:rPr>
              <a:t>, e </a:t>
            </a:r>
            <a:r>
              <a:rPr lang="en-US" sz="2400" dirty="0" err="1" smtClean="0">
                <a:latin typeface="Bell MT" panose="02020503060305020303" pitchFamily="18" charset="0"/>
              </a:rPr>
              <a:t>kapa</a:t>
            </a:r>
            <a:r>
              <a:rPr lang="en-US" sz="2400" dirty="0" smtClean="0">
                <a:latin typeface="Bell MT" panose="02020503060305020303" pitchFamily="18" charset="0"/>
              </a:rPr>
              <a:t>.</a:t>
            </a:r>
          </a:p>
          <a:p>
            <a:endParaRPr lang="en-US" sz="2400" dirty="0">
              <a:latin typeface="Bell MT" panose="02020503060305020303" pitchFamily="18" charset="0"/>
            </a:endParaRPr>
          </a:p>
          <a:p>
            <a:r>
              <a:rPr lang="en-US" sz="2400" dirty="0" smtClean="0">
                <a:latin typeface="Bell MT" panose="02020503060305020303" pitchFamily="18" charset="0"/>
              </a:rPr>
              <a:t>Era </a:t>
            </a:r>
            <a:r>
              <a:rPr lang="en-US" sz="2400" dirty="0" err="1" smtClean="0">
                <a:latin typeface="Bell MT" panose="02020503060305020303" pitchFamily="18" charset="0"/>
              </a:rPr>
              <a:t>fryen</a:t>
            </a:r>
            <a:r>
              <a:rPr lang="en-US" sz="2400" dirty="0" smtClean="0">
                <a:latin typeface="Bell MT" panose="02020503060305020303" pitchFamily="18" charset="0"/>
              </a:rPr>
              <a:t>, </a:t>
            </a:r>
            <a:r>
              <a:rPr lang="en-US" sz="2400" dirty="0" err="1" smtClean="0">
                <a:latin typeface="Bell MT" panose="02020503060305020303" pitchFamily="18" charset="0"/>
              </a:rPr>
              <a:t>sjell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stuhi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Ikni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njerëz</a:t>
            </a:r>
            <a:r>
              <a:rPr lang="en-US" sz="2400" dirty="0" smtClean="0">
                <a:latin typeface="Bell MT" panose="02020503060305020303" pitchFamily="18" charset="0"/>
              </a:rPr>
              <a:t> se </a:t>
            </a:r>
            <a:r>
              <a:rPr lang="en-US" sz="2400" dirty="0" err="1" smtClean="0">
                <a:latin typeface="Bell MT" panose="02020503060305020303" pitchFamily="18" charset="0"/>
              </a:rPr>
              <a:t>po</a:t>
            </a:r>
            <a:r>
              <a:rPr lang="en-US" sz="2400" dirty="0" smtClean="0">
                <a:latin typeface="Bell MT" panose="02020503060305020303" pitchFamily="18" charset="0"/>
              </a:rPr>
              <a:t> vi,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Pas </a:t>
            </a:r>
            <a:r>
              <a:rPr lang="en-US" sz="2400" dirty="0" err="1" smtClean="0">
                <a:latin typeface="Bell MT" panose="02020503060305020303" pitchFamily="18" charset="0"/>
              </a:rPr>
              <a:t>vjen</a:t>
            </a:r>
            <a:r>
              <a:rPr lang="en-US" sz="2400" dirty="0" smtClean="0">
                <a:latin typeface="Bell MT" panose="02020503060305020303" pitchFamily="18" charset="0"/>
              </a:rPr>
              <a:t> bora me </a:t>
            </a:r>
            <a:r>
              <a:rPr lang="en-US" sz="2400" dirty="0" err="1" smtClean="0">
                <a:latin typeface="Bell MT" panose="02020503060305020303" pitchFamily="18" charset="0"/>
              </a:rPr>
              <a:t>vrap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Ikni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popull</a:t>
            </a:r>
            <a:r>
              <a:rPr lang="en-US" sz="2400" dirty="0" smtClean="0">
                <a:latin typeface="Bell MT" panose="02020503060305020303" pitchFamily="18" charset="0"/>
              </a:rPr>
              <a:t> se </a:t>
            </a:r>
            <a:r>
              <a:rPr lang="en-US" sz="2400" dirty="0" err="1" smtClean="0">
                <a:latin typeface="Bell MT" panose="02020503060305020303" pitchFamily="18" charset="0"/>
              </a:rPr>
              <a:t>kam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vapë</a:t>
            </a:r>
            <a:r>
              <a:rPr lang="en-US" sz="2400" dirty="0" smtClean="0">
                <a:latin typeface="Bell MT" panose="02020503060305020303" pitchFamily="18" charset="0"/>
              </a:rPr>
              <a:t>.</a:t>
            </a:r>
          </a:p>
          <a:p>
            <a:endParaRPr lang="en-US" sz="2400" dirty="0" smtClean="0">
              <a:latin typeface="Bell MT" panose="02020503060305020303" pitchFamily="18" charset="0"/>
            </a:endParaRPr>
          </a:p>
          <a:p>
            <a:r>
              <a:rPr lang="en-US" sz="2400" dirty="0" err="1" smtClean="0">
                <a:latin typeface="Bell MT" panose="02020503060305020303" pitchFamily="18" charset="0"/>
              </a:rPr>
              <a:t>Degët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smtClean="0">
                <a:latin typeface="Bell MT" panose="02020503060305020303" pitchFamily="18" charset="0"/>
              </a:rPr>
              <a:t>e </a:t>
            </a:r>
            <a:r>
              <a:rPr lang="en-US" sz="2400" dirty="0" err="1" smtClean="0">
                <a:latin typeface="Bell MT" panose="02020503060305020303" pitchFamily="18" charset="0"/>
              </a:rPr>
              <a:t>pemës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qajnë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O </a:t>
            </a:r>
            <a:r>
              <a:rPr lang="en-US" sz="2400" dirty="0" err="1" smtClean="0">
                <a:latin typeface="Bell MT" panose="02020503060305020303" pitchFamily="18" charset="0"/>
              </a:rPr>
              <a:t>dimër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po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na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vranë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Na </a:t>
            </a:r>
            <a:r>
              <a:rPr lang="en-US" sz="2400" dirty="0" err="1">
                <a:latin typeface="Bell MT" panose="02020503060305020303" pitchFamily="18" charset="0"/>
              </a:rPr>
              <a:t>rëndove</a:t>
            </a:r>
            <a:r>
              <a:rPr lang="en-US" sz="2400" dirty="0">
                <a:latin typeface="Bell MT" panose="02020503060305020303" pitchFamily="18" charset="0"/>
              </a:rPr>
              <a:t> fort,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Nuk </a:t>
            </a:r>
            <a:r>
              <a:rPr lang="en-US" sz="2400" dirty="0" err="1">
                <a:latin typeface="Bell MT" panose="02020503060305020303" pitchFamily="18" charset="0"/>
              </a:rPr>
              <a:t>durojmë</a:t>
            </a:r>
            <a:r>
              <a:rPr lang="en-US" sz="2400" dirty="0">
                <a:latin typeface="Bell MT" panose="02020503060305020303" pitchFamily="18" charset="0"/>
              </a:rPr>
              <a:t> </a:t>
            </a:r>
            <a:r>
              <a:rPr lang="en-US" sz="2400" dirty="0" smtClean="0">
                <a:latin typeface="Bell MT" panose="02020503060305020303" pitchFamily="18" charset="0"/>
              </a:rPr>
              <a:t>dot.</a:t>
            </a:r>
          </a:p>
          <a:p>
            <a:endParaRPr lang="en-US" sz="2400" dirty="0" smtClean="0">
              <a:latin typeface="Bell MT" panose="02020503060305020303" pitchFamily="18" charset="0"/>
            </a:endParaRPr>
          </a:p>
          <a:p>
            <a:r>
              <a:rPr lang="en-US" sz="2400" dirty="0" smtClean="0">
                <a:latin typeface="Bell MT" panose="02020503060305020303" pitchFamily="18" charset="0"/>
              </a:rPr>
              <a:t>E </a:t>
            </a:r>
            <a:r>
              <a:rPr lang="en-US" sz="2400" dirty="0" err="1" smtClean="0">
                <a:latin typeface="Bell MT" panose="02020503060305020303" pitchFamily="18" charset="0"/>
              </a:rPr>
              <a:t>kshtu</a:t>
            </a:r>
            <a:r>
              <a:rPr lang="en-US" sz="2400" dirty="0" smtClean="0">
                <a:latin typeface="Bell MT" panose="02020503060305020303" pitchFamily="18" charset="0"/>
              </a:rPr>
              <a:t> jam </a:t>
            </a:r>
            <a:r>
              <a:rPr lang="en-US" sz="2400" dirty="0" err="1" smtClean="0">
                <a:latin typeface="Bell MT" panose="02020503060305020303" pitchFamily="18" charset="0"/>
              </a:rPr>
              <a:t>unë</a:t>
            </a:r>
            <a:r>
              <a:rPr lang="en-US" sz="2400" dirty="0" smtClean="0">
                <a:latin typeface="Bell MT" panose="02020503060305020303" pitchFamily="18" charset="0"/>
              </a:rPr>
              <a:t>, u </a:t>
            </a:r>
            <a:r>
              <a:rPr lang="en-US" sz="2400" dirty="0" err="1" smtClean="0">
                <a:latin typeface="Bell MT" panose="02020503060305020303" pitchFamily="18" charset="0"/>
              </a:rPr>
              <a:t>thot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dimri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Largohem</a:t>
            </a:r>
            <a:r>
              <a:rPr lang="en-US" sz="2400" dirty="0" smtClean="0">
                <a:latin typeface="Bell MT" panose="02020503060305020303" pitchFamily="18" charset="0"/>
              </a:rPr>
              <a:t>, e </a:t>
            </a:r>
            <a:r>
              <a:rPr lang="en-US" sz="2400" dirty="0" err="1" smtClean="0">
                <a:latin typeface="Bell MT" panose="02020503060305020303" pitchFamily="18" charset="0"/>
              </a:rPr>
              <a:t>vij</a:t>
            </a:r>
            <a:r>
              <a:rPr lang="en-US" sz="2400" dirty="0" smtClean="0">
                <a:latin typeface="Bell MT" panose="02020503060305020303" pitchFamily="18" charset="0"/>
              </a:rPr>
              <a:t>, </a:t>
            </a:r>
            <a:r>
              <a:rPr lang="en-US" sz="2400" dirty="0" err="1" smtClean="0">
                <a:latin typeface="Bell MT" panose="02020503060305020303" pitchFamily="18" charset="0"/>
              </a:rPr>
              <a:t>nga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perëndimi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Atje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është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bërë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nxehtë</a:t>
            </a:r>
            <a:r>
              <a:rPr lang="en-US" sz="2400" dirty="0" smtClean="0">
                <a:latin typeface="Bell MT" panose="02020503060305020303" pitchFamily="18" charset="0"/>
              </a:rPr>
              <a:t>,</a:t>
            </a:r>
          </a:p>
          <a:p>
            <a:r>
              <a:rPr lang="en-US" sz="2400" dirty="0" err="1" smtClean="0">
                <a:latin typeface="Bell MT" panose="02020503060305020303" pitchFamily="18" charset="0"/>
              </a:rPr>
              <a:t>Erdha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këtu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tëtu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të</a:t>
            </a:r>
            <a:r>
              <a:rPr lang="en-US" sz="2400" dirty="0" smtClean="0"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latin typeface="Bell MT" panose="02020503060305020303" pitchFamily="18" charset="0"/>
              </a:rPr>
              <a:t>jem</a:t>
            </a:r>
            <a:r>
              <a:rPr lang="en-US" sz="2400" dirty="0" smtClean="0">
                <a:latin typeface="Bell MT" panose="02020503060305020303" pitchFamily="18" charset="0"/>
              </a:rPr>
              <a:t> I </a:t>
            </a:r>
            <a:r>
              <a:rPr lang="en-US" sz="2400" dirty="0" err="1" smtClean="0">
                <a:latin typeface="Bell MT" panose="02020503060305020303" pitchFamily="18" charset="0"/>
              </a:rPr>
              <a:t>qetë</a:t>
            </a:r>
            <a:r>
              <a:rPr lang="en-US" sz="2400" dirty="0" smtClean="0">
                <a:latin typeface="Bell MT" panose="02020503060305020303" pitchFamily="18" charset="0"/>
              </a:rPr>
              <a:t>.</a:t>
            </a:r>
            <a:endParaRPr lang="sq-AL" sz="24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42" y="5532627"/>
            <a:ext cx="3802743" cy="2123658"/>
          </a:xfrm>
          <a:prstGeom prst="rect">
            <a:avLst/>
          </a:prstGeom>
          <a:solidFill>
            <a:srgbClr val="FFFFFF">
              <a:alpha val="6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ell MT" panose="02020503060305020303" pitchFamily="18" charset="0"/>
              </a:rPr>
              <a:t>Ilirjana Agushi</a:t>
            </a:r>
          </a:p>
          <a:p>
            <a:r>
              <a:rPr lang="en-US" sz="4400" dirty="0" smtClean="0">
                <a:latin typeface="Bell MT" panose="02020503060305020303" pitchFamily="18" charset="0"/>
              </a:rPr>
              <a:t>(2022)</a:t>
            </a:r>
          </a:p>
          <a:p>
            <a:r>
              <a:rPr lang="en-US" sz="4400" dirty="0" err="1" smtClean="0">
                <a:latin typeface="Bell MT" panose="02020503060305020303" pitchFamily="18" charset="0"/>
              </a:rPr>
              <a:t>Dimri</a:t>
            </a:r>
            <a:endParaRPr lang="sq-AL" sz="4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111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Ilirjana Agushi</dc:creator>
  <cp:lastModifiedBy>Ilirjana Agushi</cp:lastModifiedBy>
  <cp:revision>6</cp:revision>
  <dcterms:created xsi:type="dcterms:W3CDTF">2022-01-22T16:44:56Z</dcterms:created>
  <dcterms:modified xsi:type="dcterms:W3CDTF">2022-01-22T20:57:31Z</dcterms:modified>
</cp:coreProperties>
</file>