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1" autoAdjust="0"/>
  </p:normalViewPr>
  <p:slideViewPr>
    <p:cSldViewPr>
      <p:cViewPr>
        <p:scale>
          <a:sx n="66" d="100"/>
          <a:sy n="66" d="100"/>
        </p:scale>
        <p:origin x="-1668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10" y="1148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8T16:43:59.176" idx="1">
    <p:pos x="10" y="10"/>
    <p:text/>
  </p:cm>
  <p:cm authorId="0" dt="2015-04-28T16:44:03.507" idx="2">
    <p:pos x="158" y="146"/>
    <p:text/>
  </p:cm>
</p:cmLst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7|0.4|0.2|0.2|0.2|0.2|0.2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|0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323</TotalTime>
  <Words>544</Words>
  <Application>Microsoft Office PowerPoint</Application>
  <PresentationFormat>On-screen Show (4:3)</PresentationFormat>
  <Paragraphs>36</Paragraphs>
  <Slides>11</Slides>
  <Notes>1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        PROGETTO  italiano</vt:lpstr>
      <vt:lpstr>LA STORIA DELLA PASQUA</vt:lpstr>
      <vt:lpstr>I SIMBOLI DELLA PASQUA</vt:lpstr>
      <vt:lpstr>PER LA PASQUA NON FACHIAMO REGALI COME PER NATALE PERO NON MANCANO I AUGURI E L’AMORE.</vt:lpstr>
      <vt:lpstr>RITI DELLA PASQUA</vt:lpstr>
      <vt:lpstr>I lunedi dell’angelo</vt:lpstr>
      <vt:lpstr>DOMENICA DELLE PALME</vt:lpstr>
      <vt:lpstr>LA DOMENIDA DELLE PALME</vt:lpstr>
      <vt:lpstr>ATTIVITA CHE SI SVOLGONO PER LA PASQUA.</vt:lpstr>
      <vt:lpstr>Che preparare per il pronzo della pasqua</vt:lpstr>
      <vt:lpstr>  La storia della PASQUA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</dc:title>
  <dc:creator>fabio</dc:creator>
  <cp:lastModifiedBy>fabio</cp:lastModifiedBy>
  <cp:revision>34</cp:revision>
  <dcterms:created xsi:type="dcterms:W3CDTF">2015-04-26T09:08:33Z</dcterms:created>
  <dcterms:modified xsi:type="dcterms:W3CDTF">2015-05-10T19:37:42Z</dcterms:modified>
</cp:coreProperties>
</file>