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D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MATEMATIKË.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KUBOINI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673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Punoi</a:t>
            </a:r>
            <a:r>
              <a:rPr lang="en-US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en-US" sz="36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Erza</a:t>
            </a:r>
            <a:r>
              <a:rPr lang="en-US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Breznica</a:t>
            </a:r>
            <a:r>
              <a:rPr lang="en-US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en-US" sz="3600" b="1" i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Arsimtarja</a:t>
            </a:r>
            <a:r>
              <a:rPr lang="en-US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r>
              <a:rPr lang="en-US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Hambelije</a:t>
            </a:r>
            <a:r>
              <a:rPr lang="en-US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Neziri</a:t>
            </a:r>
            <a:r>
              <a:rPr lang="en-US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en-US" sz="3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600" b="1" i="1" u="sng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Klasa</a:t>
            </a:r>
            <a:r>
              <a:rPr lang="en-US" sz="36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:Ⅵ₁.</a:t>
            </a:r>
          </a:p>
          <a:p>
            <a:pPr marL="0" indent="0">
              <a:buNone/>
            </a:pPr>
            <a:endParaRPr lang="en-US" sz="3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600" b="1" i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Detyrë</a:t>
            </a:r>
            <a:r>
              <a:rPr lang="en-US" sz="36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shtëpie</a:t>
            </a:r>
            <a:r>
              <a:rPr lang="en-US" sz="36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</a:t>
            </a:r>
          </a:p>
        </p:txBody>
      </p:sp>
      <p:sp>
        <p:nvSpPr>
          <p:cNvPr id="4" name="Heart 3"/>
          <p:cNvSpPr/>
          <p:nvPr/>
        </p:nvSpPr>
        <p:spPr>
          <a:xfrm>
            <a:off x="8095130" y="4706473"/>
            <a:ext cx="2377440" cy="1920240"/>
          </a:xfrm>
          <a:prstGeom prst="heart">
            <a:avLst/>
          </a:prstGeom>
          <a:blipFill>
            <a:blip r:embed="rId2"/>
            <a:tile tx="0" ty="0" sx="100000" sy="100000" flip="none" algn="tl"/>
          </a:blipFill>
          <a:ln>
            <a:prstDash val="sys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60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KUBOINI 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365" y="2017061"/>
            <a:ext cx="3809253" cy="3352333"/>
          </a:xfrm>
        </p:spPr>
      </p:pic>
      <p:sp>
        <p:nvSpPr>
          <p:cNvPr id="6" name="TextBox 5"/>
          <p:cNvSpPr txBox="1"/>
          <p:nvPr/>
        </p:nvSpPr>
        <p:spPr>
          <a:xfrm>
            <a:off x="7516913" y="2111189"/>
            <a:ext cx="2008883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en-US" sz="3200" b="1" i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Faqe</a:t>
            </a:r>
            <a:r>
              <a:rPr lang="en-US" sz="32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sz="3200" b="1" i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en-US" sz="3200" b="1" i="1" u="sng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Kulme</a:t>
            </a:r>
            <a:r>
              <a:rPr lang="en-US" sz="3200" b="1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</a:t>
            </a:r>
          </a:p>
          <a:p>
            <a:endParaRPr lang="en-US" sz="3200" b="1" i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</a:t>
            </a:r>
            <a:r>
              <a:rPr lang="en-US" sz="3200" b="1" i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Brinjë</a:t>
            </a:r>
            <a:r>
              <a:rPr lang="en-US" sz="32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42900" indent="-342900">
              <a:buAutoNum type="arabicPlain" startAt="6"/>
            </a:pPr>
            <a:endParaRPr lang="en-US" dirty="0"/>
          </a:p>
          <a:p>
            <a:pPr marL="342900" indent="-342900">
              <a:buAutoNum type="arabicPlain" startAt="6"/>
            </a:pPr>
            <a:endParaRPr lang="en-US" dirty="0" smtClean="0"/>
          </a:p>
          <a:p>
            <a:pPr marL="342900" indent="-342900">
              <a:buAutoNum type="arabicPlain" startAt="6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930966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32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MATEMATIKË.</vt:lpstr>
      <vt:lpstr>PowerPoint Presentation</vt:lpstr>
      <vt:lpstr>KUBOINI 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MATEMATIKË.</dc:title>
  <dc:creator>game</dc:creator>
  <cp:lastModifiedBy>game</cp:lastModifiedBy>
  <cp:revision>2</cp:revision>
  <dcterms:created xsi:type="dcterms:W3CDTF">2020-04-23T12:58:35Z</dcterms:created>
  <dcterms:modified xsi:type="dcterms:W3CDTF">2020-04-23T13:13:50Z</dcterms:modified>
</cp:coreProperties>
</file>