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11111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1446-FB90-44FE-AC1A-297B159AA3C9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8EC1-7FB6-4400-AD10-AEDB597A3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Vlora" TargetMode="External"/><Relationship Id="rId2" Type="http://schemas.openxmlformats.org/officeDocument/2006/relationships/hyperlink" Target="http://sq.wikipedia.org/wiki/Durr%C3%ABs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q.wikipedia.org/wiki/Sarand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Velipoja" TargetMode="External"/><Relationship Id="rId2" Type="http://schemas.openxmlformats.org/officeDocument/2006/relationships/hyperlink" Target="http://sq.wikipedia.org/wiki/Divjak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Razm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q.wikipedia.org/wiki/Voskopoj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Valbona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q.wikipedia.org/wiki/Dajti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Kruj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8" y="285720"/>
            <a:ext cx="6000792" cy="4071967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atin typeface="Curlz MT" pitchFamily="82" charset="0"/>
              </a:rPr>
              <a:t>T</a:t>
            </a:r>
            <a:r>
              <a:rPr sz="6600" smtClean="0">
                <a:latin typeface="Curlz MT" pitchFamily="82" charset="0"/>
              </a:rPr>
              <a:t>urizmi  </a:t>
            </a:r>
            <a:br>
              <a:rPr sz="6600" smtClean="0">
                <a:latin typeface="Curlz MT" pitchFamily="82" charset="0"/>
              </a:rPr>
            </a:br>
            <a:r>
              <a:rPr sz="6600" smtClean="0">
                <a:latin typeface="Curlz MT" pitchFamily="82" charset="0"/>
              </a:rPr>
              <a:t>       nË </a:t>
            </a:r>
            <a:br>
              <a:rPr sz="6600" smtClean="0">
                <a:latin typeface="Curlz MT" pitchFamily="82" charset="0"/>
              </a:rPr>
            </a:br>
            <a:r>
              <a:rPr sz="6600" smtClean="0">
                <a:latin typeface="Curlz MT" pitchFamily="82" charset="0"/>
              </a:rPr>
              <a:t>         shqipËri </a:t>
            </a:r>
            <a:endParaRPr lang="en-US" sz="6600" dirty="0">
              <a:latin typeface="Curlz MT" pitchFamily="82" charset="0"/>
            </a:endParaRPr>
          </a:p>
        </p:txBody>
      </p:sp>
      <p:pic>
        <p:nvPicPr>
          <p:cNvPr id="4" name="Picture 3" descr="KSAMIL-TURI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 rot="20831454">
            <a:off x="954639" y="4163482"/>
            <a:ext cx="5072074" cy="33813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214554" y="8072464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PUNOI : ELSA LLESHI IX -B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70" y="142844"/>
            <a:ext cx="5000660" cy="78581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 smtClean="0">
                <a:latin typeface="Curlz MT" pitchFamily="82" charset="0"/>
              </a:rPr>
              <a:t>   </a:t>
            </a:r>
            <a:r>
              <a:rPr lang="en-US" sz="4800" b="1" dirty="0" err="1" smtClean="0">
                <a:solidFill>
                  <a:schemeClr val="tx1"/>
                </a:solidFill>
                <a:latin typeface="Curlz MT" pitchFamily="82" charset="0"/>
              </a:rPr>
              <a:t>Turizmi</a:t>
            </a:r>
            <a:r>
              <a:rPr lang="en-US" sz="4800" b="1" dirty="0" smtClean="0">
                <a:solidFill>
                  <a:schemeClr val="tx1"/>
                </a:solidFill>
                <a:latin typeface="Curlz MT" pitchFamily="8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urlz MT" pitchFamily="82" charset="0"/>
              </a:rPr>
              <a:t>Bregdetar</a:t>
            </a:r>
            <a:endParaRPr lang="en-US" sz="4800" b="1" dirty="0">
              <a:solidFill>
                <a:schemeClr val="tx1"/>
              </a:solidFill>
              <a:latin typeface="Curlz MT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8" y="987921"/>
            <a:ext cx="628654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Turizmi</a:t>
            </a:r>
            <a:r>
              <a:rPr lang="en-US" dirty="0" smtClean="0"/>
              <a:t> </a:t>
            </a:r>
            <a:r>
              <a:rPr lang="en-US" dirty="0" err="1" smtClean="0"/>
              <a:t>bregdetar</a:t>
            </a:r>
            <a:r>
              <a:rPr lang="en-US" dirty="0" smtClean="0"/>
              <a:t> ne </a:t>
            </a:r>
            <a:r>
              <a:rPr lang="en-US" dirty="0" err="1" smtClean="0"/>
              <a:t>Shqiperi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I </a:t>
            </a:r>
            <a:r>
              <a:rPr lang="en-US" dirty="0" err="1" smtClean="0"/>
              <a:t>zhvilluar</a:t>
            </a:r>
            <a:r>
              <a:rPr lang="en-US" dirty="0" smtClean="0"/>
              <a:t> per </a:t>
            </a:r>
            <a:r>
              <a:rPr lang="en-US" dirty="0" err="1" smtClean="0"/>
              <a:t>shkak</a:t>
            </a:r>
            <a:r>
              <a:rPr lang="en-US" dirty="0" smtClean="0"/>
              <a:t> se ne </a:t>
            </a:r>
            <a:r>
              <a:rPr lang="en-US" dirty="0" err="1" smtClean="0"/>
              <a:t>pjesen</a:t>
            </a:r>
            <a:r>
              <a:rPr lang="en-US" dirty="0" smtClean="0"/>
              <a:t> </a:t>
            </a:r>
            <a:r>
              <a:rPr lang="en-US" dirty="0" err="1" smtClean="0"/>
              <a:t>perendimore</a:t>
            </a:r>
            <a:r>
              <a:rPr lang="en-US" dirty="0" smtClean="0"/>
              <a:t> </a:t>
            </a:r>
            <a:r>
              <a:rPr lang="en-US" dirty="0" err="1" smtClean="0"/>
              <a:t>laget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Deti</a:t>
            </a:r>
            <a:r>
              <a:rPr lang="en-US" dirty="0" smtClean="0"/>
              <a:t> </a:t>
            </a:r>
            <a:r>
              <a:rPr lang="en-US" dirty="0" err="1" smtClean="0"/>
              <a:t>Adriatik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Deti</a:t>
            </a:r>
            <a:r>
              <a:rPr lang="en-US" dirty="0" smtClean="0"/>
              <a:t> Jon.</a:t>
            </a:r>
          </a:p>
          <a:p>
            <a:r>
              <a:rPr lang="en-US" sz="2800" b="1" dirty="0" err="1" smtClean="0">
                <a:latin typeface="Curlz MT" pitchFamily="82" charset="0"/>
              </a:rPr>
              <a:t>Deti</a:t>
            </a:r>
            <a:r>
              <a:rPr lang="en-US" sz="2800" b="1" dirty="0" smtClean="0">
                <a:latin typeface="Curlz MT" pitchFamily="82" charset="0"/>
              </a:rPr>
              <a:t> </a:t>
            </a:r>
            <a:r>
              <a:rPr lang="en-US" sz="2800" b="1" dirty="0" err="1" smtClean="0">
                <a:latin typeface="Curlz MT" pitchFamily="82" charset="0"/>
              </a:rPr>
              <a:t>Adriatik</a:t>
            </a:r>
            <a:r>
              <a:rPr lang="en-US" sz="2800" b="1" dirty="0" smtClean="0">
                <a:latin typeface="Curlz MT" pitchFamily="82" charset="0"/>
              </a:rPr>
              <a:t> </a:t>
            </a:r>
            <a:r>
              <a:rPr lang="en-US" dirty="0" smtClean="0"/>
              <a:t>: Ai </a:t>
            </a:r>
            <a:r>
              <a:rPr lang="en-US" dirty="0" err="1" smtClean="0"/>
              <a:t>fillon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grykëderdhja</a:t>
            </a:r>
            <a:r>
              <a:rPr lang="en-US" dirty="0" smtClean="0"/>
              <a:t> e </a:t>
            </a:r>
            <a:r>
              <a:rPr lang="en-US" dirty="0" err="1" smtClean="0"/>
              <a:t>Bunës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qytetin</a:t>
            </a:r>
            <a:r>
              <a:rPr lang="en-US" dirty="0" smtClean="0"/>
              <a:t> e </a:t>
            </a:r>
            <a:r>
              <a:rPr lang="en-US" dirty="0" err="1" smtClean="0"/>
              <a:t>Shkodrës</a:t>
            </a:r>
            <a:r>
              <a:rPr lang="en-US" dirty="0" smtClean="0"/>
              <a:t>. </a:t>
            </a:r>
            <a:r>
              <a:rPr lang="en-US" dirty="0" err="1" smtClean="0"/>
              <a:t>Dikur</a:t>
            </a:r>
            <a:r>
              <a:rPr lang="en-US" dirty="0" smtClean="0"/>
              <a:t> ka </a:t>
            </a:r>
            <a:r>
              <a:rPr lang="en-US" dirty="0" err="1" smtClean="0"/>
              <a:t>qenë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breg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tipit</a:t>
            </a:r>
            <a:r>
              <a:rPr lang="en-US" dirty="0" smtClean="0"/>
              <a:t> </a:t>
            </a:r>
            <a:r>
              <a:rPr lang="en-US" dirty="0" err="1" smtClean="0"/>
              <a:t>Dalmat</a:t>
            </a:r>
            <a:r>
              <a:rPr lang="en-US" dirty="0" smtClean="0"/>
              <a:t>, me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thellë</a:t>
            </a:r>
            <a:r>
              <a:rPr lang="en-US" dirty="0" smtClean="0"/>
              <a:t> e me </a:t>
            </a:r>
            <a:r>
              <a:rPr lang="en-US" dirty="0" err="1" smtClean="0"/>
              <a:t>ishuj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shumte</a:t>
            </a:r>
            <a:r>
              <a:rPr lang="en-US" dirty="0" smtClean="0"/>
              <a:t>. Sot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transformuar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tipin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bregdeti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ulët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cekët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tipit</a:t>
            </a:r>
            <a:r>
              <a:rPr lang="en-US" dirty="0" smtClean="0"/>
              <a:t> </a:t>
            </a:r>
            <a:r>
              <a:rPr lang="en-US" dirty="0" err="1" smtClean="0"/>
              <a:t>grumbullues</a:t>
            </a:r>
            <a:r>
              <a:rPr lang="en-US" dirty="0" smtClean="0"/>
              <a:t>. Ai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pjesa</a:t>
            </a:r>
            <a:r>
              <a:rPr lang="en-US" dirty="0" smtClean="0"/>
              <a:t> e </a:t>
            </a:r>
            <a:r>
              <a:rPr lang="en-US" dirty="0" err="1" smtClean="0"/>
              <a:t>fundit</a:t>
            </a:r>
            <a:r>
              <a:rPr lang="en-US" dirty="0" smtClean="0"/>
              <a:t> e </a:t>
            </a:r>
            <a:r>
              <a:rPr lang="en-US" dirty="0" err="1" smtClean="0"/>
              <a:t>grykëderdhjes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lumenjve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vendit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plazhe</a:t>
            </a:r>
            <a:r>
              <a:rPr lang="en-US" dirty="0" smtClean="0"/>
              <a:t> </a:t>
            </a:r>
            <a:r>
              <a:rPr lang="en-US" dirty="0" err="1" smtClean="0"/>
              <a:t>ranore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pershtatshme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kaluar</a:t>
            </a:r>
            <a:r>
              <a:rPr lang="en-US" dirty="0" smtClean="0"/>
              <a:t> </a:t>
            </a:r>
            <a:r>
              <a:rPr lang="en-US" dirty="0" err="1" smtClean="0"/>
              <a:t>pushimet</a:t>
            </a:r>
            <a:r>
              <a:rPr lang="en-US" dirty="0" smtClean="0"/>
              <a:t> </a:t>
            </a:r>
            <a:r>
              <a:rPr lang="en-US" dirty="0" err="1" smtClean="0"/>
              <a:t>tuaja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: </a:t>
            </a:r>
            <a:r>
              <a:rPr lang="en-US" dirty="0" err="1" smtClean="0"/>
              <a:t>Velipojë</a:t>
            </a:r>
            <a:r>
              <a:rPr lang="en-US" dirty="0" smtClean="0"/>
              <a:t>, </a:t>
            </a:r>
            <a:r>
              <a:rPr lang="en-US" dirty="0" err="1" smtClean="0"/>
              <a:t>Shëngjini</a:t>
            </a:r>
            <a:r>
              <a:rPr lang="en-US" dirty="0" smtClean="0"/>
              <a:t>, </a:t>
            </a:r>
            <a:r>
              <a:rPr lang="en-US" dirty="0" err="1" smtClean="0"/>
              <a:t>Kune</a:t>
            </a:r>
            <a:r>
              <a:rPr lang="en-US" dirty="0" smtClean="0"/>
              <a:t>, </a:t>
            </a:r>
            <a:r>
              <a:rPr lang="en-US" dirty="0" err="1" smtClean="0"/>
              <a:t>Gjiri</a:t>
            </a:r>
            <a:r>
              <a:rPr lang="en-US" dirty="0" smtClean="0"/>
              <a:t> </a:t>
            </a:r>
            <a:r>
              <a:rPr lang="en-US" dirty="0" err="1" smtClean="0"/>
              <a:t>Lalzit</a:t>
            </a:r>
            <a:r>
              <a:rPr lang="en-US" dirty="0" smtClean="0"/>
              <a:t>, </a:t>
            </a:r>
            <a:r>
              <a:rPr lang="en-US" dirty="0" err="1" smtClean="0"/>
              <a:t>Durrësi</a:t>
            </a:r>
            <a:r>
              <a:rPr lang="en-US" dirty="0" smtClean="0"/>
              <a:t>, Golem, Mali </a:t>
            </a:r>
            <a:r>
              <a:rPr lang="en-US" dirty="0" err="1" smtClean="0"/>
              <a:t>Robit</a:t>
            </a:r>
            <a:r>
              <a:rPr lang="en-US" dirty="0" smtClean="0"/>
              <a:t>, </a:t>
            </a:r>
            <a:r>
              <a:rPr lang="en-US" dirty="0" err="1" smtClean="0"/>
              <a:t>Spille</a:t>
            </a:r>
            <a:r>
              <a:rPr lang="en-US" dirty="0" smtClean="0"/>
              <a:t>, </a:t>
            </a:r>
            <a:r>
              <a:rPr lang="en-US" dirty="0" err="1" smtClean="0"/>
              <a:t>Divjaka</a:t>
            </a:r>
            <a:r>
              <a:rPr lang="en-US" dirty="0" smtClean="0"/>
              <a:t>, </a:t>
            </a:r>
            <a:r>
              <a:rPr lang="en-US" dirty="0" err="1" smtClean="0"/>
              <a:t>Darezeza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Plazhi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Vlore. Ku </a:t>
            </a:r>
            <a:r>
              <a:rPr lang="en-US" dirty="0" err="1" smtClean="0"/>
              <a:t>aty</a:t>
            </a:r>
            <a:r>
              <a:rPr lang="en-US" dirty="0" smtClean="0"/>
              <a:t> do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ujin</a:t>
            </a:r>
            <a:r>
              <a:rPr lang="en-US" dirty="0" smtClean="0"/>
              <a:t> e </a:t>
            </a:r>
            <a:r>
              <a:rPr lang="en-US" dirty="0" err="1" smtClean="0"/>
              <a:t>paster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kuzhinen</a:t>
            </a:r>
            <a:r>
              <a:rPr lang="en-US" dirty="0" smtClean="0"/>
              <a:t> </a:t>
            </a:r>
            <a:r>
              <a:rPr lang="en-US" dirty="0" err="1" smtClean="0"/>
              <a:t>tradicionale</a:t>
            </a:r>
            <a:r>
              <a:rPr lang="en-US" dirty="0" smtClean="0"/>
              <a:t> me </a:t>
            </a:r>
            <a:r>
              <a:rPr lang="en-US" dirty="0" err="1" smtClean="0"/>
              <a:t>frutat</a:t>
            </a:r>
            <a:r>
              <a:rPr lang="en-US" dirty="0" smtClean="0"/>
              <a:t> e </a:t>
            </a:r>
            <a:r>
              <a:rPr lang="en-US" dirty="0" err="1" smtClean="0"/>
              <a:t>detit</a:t>
            </a:r>
            <a:r>
              <a:rPr lang="en-US" dirty="0" smtClean="0"/>
              <a:t>.</a:t>
            </a:r>
          </a:p>
          <a:p>
            <a:r>
              <a:rPr lang="en-US" sz="2800" b="1" dirty="0" err="1" smtClean="0">
                <a:latin typeface="Curlz MT" pitchFamily="82" charset="0"/>
              </a:rPr>
              <a:t>Deti</a:t>
            </a:r>
            <a:r>
              <a:rPr lang="en-US" sz="2800" b="1" dirty="0" smtClean="0">
                <a:latin typeface="Curlz MT" pitchFamily="82" charset="0"/>
              </a:rPr>
              <a:t> Jon </a:t>
            </a:r>
            <a:r>
              <a:rPr lang="en-US" sz="2800" dirty="0" smtClean="0">
                <a:latin typeface="Curlz MT" pitchFamily="82" charset="0"/>
              </a:rPr>
              <a:t>: </a:t>
            </a:r>
            <a:r>
              <a:rPr lang="en-US" dirty="0" err="1" smtClean="0"/>
              <a:t>Fillon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Ftohtë</a:t>
            </a:r>
            <a:r>
              <a:rPr lang="en-US" dirty="0" smtClean="0"/>
              <a:t> ne Vlore 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vazhdon</a:t>
            </a:r>
            <a:r>
              <a:rPr lang="en-US" dirty="0" smtClean="0"/>
              <a:t>  me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ndërprerje</a:t>
            </a:r>
            <a:r>
              <a:rPr lang="en-US" dirty="0" smtClean="0"/>
              <a:t> 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  </a:t>
            </a:r>
            <a:r>
              <a:rPr lang="en-US" dirty="0" err="1" smtClean="0"/>
              <a:t>te</a:t>
            </a:r>
            <a:r>
              <a:rPr lang="en-US" dirty="0" smtClean="0"/>
              <a:t> kepi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Stillos</a:t>
            </a:r>
            <a:r>
              <a:rPr lang="en-US" dirty="0" smtClean="0"/>
              <a:t>. </a:t>
            </a:r>
            <a:r>
              <a:rPr lang="en-US" dirty="0" err="1" smtClean="0"/>
              <a:t>Dallohet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intensitetin</a:t>
            </a:r>
            <a:r>
              <a:rPr lang="en-US" dirty="0" smtClean="0"/>
              <a:t> e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abraziv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se </a:t>
            </a:r>
            <a:r>
              <a:rPr lang="en-US" dirty="0" err="1" smtClean="0"/>
              <a:t>deti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thellë</a:t>
            </a:r>
            <a:r>
              <a:rPr lang="en-US" dirty="0" smtClean="0"/>
              <a:t> e </a:t>
            </a:r>
            <a:r>
              <a:rPr lang="en-US" dirty="0" err="1" smtClean="0"/>
              <a:t>derdhjet</a:t>
            </a:r>
            <a:r>
              <a:rPr lang="en-US" dirty="0" smtClean="0"/>
              <a:t> e </a:t>
            </a:r>
            <a:r>
              <a:rPr lang="en-US" dirty="0" err="1" smtClean="0"/>
              <a:t>lumenjve</a:t>
            </a:r>
            <a:r>
              <a:rPr lang="en-US" dirty="0" smtClean="0"/>
              <a:t> </a:t>
            </a:r>
            <a:r>
              <a:rPr lang="en-US" dirty="0" err="1" smtClean="0"/>
              <a:t>mungojnë</a:t>
            </a:r>
            <a:r>
              <a:rPr lang="en-US" dirty="0" smtClean="0"/>
              <a:t>. Si </a:t>
            </a:r>
            <a:r>
              <a:rPr lang="en-US" dirty="0" err="1" smtClean="0"/>
              <a:t>pasojë</a:t>
            </a:r>
            <a:r>
              <a:rPr lang="en-US" dirty="0" smtClean="0"/>
              <a:t>, </a:t>
            </a:r>
            <a:r>
              <a:rPr lang="en-US" dirty="0" err="1" smtClean="0"/>
              <a:t>dallgët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lartësi</a:t>
            </a:r>
            <a:r>
              <a:rPr lang="en-US" dirty="0" smtClean="0"/>
              <a:t>  me </a:t>
            </a:r>
            <a:r>
              <a:rPr lang="en-US" dirty="0" err="1" smtClean="0"/>
              <a:t>shume</a:t>
            </a:r>
            <a:r>
              <a:rPr lang="en-US" dirty="0" smtClean="0"/>
              <a:t> se 4 m. duke u </a:t>
            </a:r>
            <a:r>
              <a:rPr lang="en-US" dirty="0" err="1" smtClean="0"/>
              <a:t>përplasur</a:t>
            </a:r>
            <a:r>
              <a:rPr lang="en-US" dirty="0" smtClean="0"/>
              <a:t> fort me </a:t>
            </a:r>
            <a:r>
              <a:rPr lang="en-US" dirty="0" err="1" smtClean="0"/>
              <a:t>brigjet</a:t>
            </a:r>
            <a:r>
              <a:rPr lang="en-US" dirty="0" smtClean="0"/>
              <a:t> </a:t>
            </a:r>
            <a:r>
              <a:rPr lang="en-US" dirty="0" err="1" smtClean="0"/>
              <a:t>shkëmbore</a:t>
            </a:r>
            <a:r>
              <a:rPr lang="en-US" dirty="0" smtClean="0"/>
              <a:t>. 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bregun</a:t>
            </a:r>
            <a:r>
              <a:rPr lang="en-US" dirty="0" smtClean="0"/>
              <a:t> </a:t>
            </a:r>
            <a:r>
              <a:rPr lang="en-US" dirty="0" err="1" smtClean="0"/>
              <a:t>Jonian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zbuloni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gjire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plazhe</a:t>
            </a:r>
            <a:r>
              <a:rPr lang="en-US" dirty="0" smtClean="0"/>
              <a:t> </a:t>
            </a:r>
            <a:r>
              <a:rPr lang="en-US" dirty="0" err="1" smtClean="0"/>
              <a:t>mjaft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rehatshme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Përgjatë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gjesh</a:t>
            </a:r>
            <a:r>
              <a:rPr lang="en-US" dirty="0" smtClean="0"/>
              <a:t> </a:t>
            </a:r>
            <a:r>
              <a:rPr lang="en-US" dirty="0" err="1" smtClean="0"/>
              <a:t>gjire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</a:t>
            </a:r>
            <a:r>
              <a:rPr lang="en-US" dirty="0" smtClean="0"/>
              <a:t> </a:t>
            </a:r>
            <a:r>
              <a:rPr lang="en-US" dirty="0" err="1" smtClean="0"/>
              <a:t>tektonik</a:t>
            </a:r>
            <a:r>
              <a:rPr lang="en-US" dirty="0" smtClean="0"/>
              <a:t>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Gjiri</a:t>
            </a:r>
            <a:r>
              <a:rPr lang="en-US" dirty="0" smtClean="0"/>
              <a:t> </a:t>
            </a:r>
            <a:r>
              <a:rPr lang="en-US" dirty="0" err="1" smtClean="0"/>
              <a:t>Vlorës</a:t>
            </a:r>
            <a:r>
              <a:rPr lang="en-US" dirty="0" smtClean="0"/>
              <a:t>, Porto </a:t>
            </a:r>
            <a:r>
              <a:rPr lang="en-US" dirty="0" err="1" smtClean="0"/>
              <a:t>Palermos</a:t>
            </a:r>
            <a:r>
              <a:rPr lang="en-US" dirty="0" smtClean="0"/>
              <a:t>, </a:t>
            </a:r>
            <a:r>
              <a:rPr lang="en-US" dirty="0" err="1" smtClean="0"/>
              <a:t>Gjiri</a:t>
            </a:r>
            <a:r>
              <a:rPr lang="en-US" dirty="0" smtClean="0"/>
              <a:t> </a:t>
            </a:r>
            <a:r>
              <a:rPr lang="en-US" dirty="0" err="1" smtClean="0"/>
              <a:t>Sarandës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 </a:t>
            </a:r>
            <a:r>
              <a:rPr lang="en-US" dirty="0" err="1" smtClean="0"/>
              <a:t>Plazhet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gjiret</a:t>
            </a:r>
            <a:r>
              <a:rPr lang="en-US" dirty="0" smtClean="0"/>
              <a:t> </a:t>
            </a:r>
            <a:r>
              <a:rPr lang="en-US" dirty="0" err="1" smtClean="0"/>
              <a:t>ofrojnë</a:t>
            </a:r>
            <a:r>
              <a:rPr lang="en-US" dirty="0" smtClean="0"/>
              <a:t> </a:t>
            </a:r>
            <a:r>
              <a:rPr lang="en-US" dirty="0" err="1" smtClean="0"/>
              <a:t>mundësi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zhytje</a:t>
            </a:r>
            <a:r>
              <a:rPr lang="en-US" dirty="0" smtClean="0"/>
              <a:t>, </a:t>
            </a:r>
            <a:r>
              <a:rPr lang="en-US" dirty="0" err="1" smtClean="0"/>
              <a:t>vozitje</a:t>
            </a:r>
            <a:r>
              <a:rPr lang="en-US" dirty="0" smtClean="0"/>
              <a:t>, </a:t>
            </a:r>
            <a:r>
              <a:rPr lang="en-US" dirty="0" err="1" smtClean="0"/>
              <a:t>peshkim</a:t>
            </a:r>
            <a:r>
              <a:rPr lang="en-US" dirty="0" smtClean="0"/>
              <a:t> </a:t>
            </a:r>
            <a:r>
              <a:rPr lang="en-US" dirty="0" err="1" smtClean="0"/>
              <a:t>etj.Bregu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Rivierës</a:t>
            </a:r>
            <a:r>
              <a:rPr lang="en-US" dirty="0" smtClean="0"/>
              <a:t> </a:t>
            </a:r>
            <a:r>
              <a:rPr lang="en-US" dirty="0" err="1" smtClean="0"/>
              <a:t>Shqiptare</a:t>
            </a:r>
            <a:r>
              <a:rPr lang="en-US" dirty="0" smtClean="0"/>
              <a:t> </a:t>
            </a:r>
            <a:r>
              <a:rPr lang="en-US" dirty="0" err="1" smtClean="0"/>
              <a:t>karakterizohet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temperature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larta</a:t>
            </a:r>
            <a:r>
              <a:rPr lang="en-US" dirty="0" smtClean="0"/>
              <a:t>. </a:t>
            </a:r>
            <a:r>
              <a:rPr lang="en-US" dirty="0" err="1" smtClean="0"/>
              <a:t>Bukuria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pozicioni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 </a:t>
            </a:r>
            <a:r>
              <a:rPr lang="en-US" dirty="0" err="1" smtClean="0"/>
              <a:t>gjeografik</a:t>
            </a:r>
            <a:r>
              <a:rPr lang="en-US" dirty="0" smtClean="0"/>
              <a:t>,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Shqipëria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vizitohet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per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trashëgimi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tere</a:t>
            </a:r>
            <a:r>
              <a:rPr lang="en-US" dirty="0" smtClean="0"/>
              <a:t> </a:t>
            </a:r>
            <a:r>
              <a:rPr lang="en-US" dirty="0" err="1" smtClean="0"/>
              <a:t>historike</a:t>
            </a:r>
            <a:r>
              <a:rPr lang="en-US" dirty="0" smtClean="0"/>
              <a:t>, </a:t>
            </a:r>
            <a:r>
              <a:rPr lang="en-US" dirty="0" err="1" smtClean="0"/>
              <a:t>kulturore</a:t>
            </a:r>
            <a:r>
              <a:rPr lang="en-US" dirty="0" smtClean="0"/>
              <a:t>, </a:t>
            </a:r>
            <a:r>
              <a:rPr lang="en-US" dirty="0" err="1" smtClean="0"/>
              <a:t>natyrore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8" y="428596"/>
            <a:ext cx="5072098" cy="8215339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hlinkClick r:id="rId2" tooltip="Durrësi"/>
              </a:rPr>
              <a:t>Durrësi</a:t>
            </a:r>
            <a:r>
              <a:rPr lang="en-US" sz="1800" dirty="0" smtClean="0">
                <a:solidFill>
                  <a:schemeClr val="tx1"/>
                </a:solidFill>
              </a:rPr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Qyteti</a:t>
            </a:r>
            <a:r>
              <a:rPr lang="en-US" sz="1800" dirty="0" smtClean="0">
                <a:solidFill>
                  <a:schemeClr val="tx1"/>
                </a:solidFill>
              </a:rPr>
              <a:t> me </a:t>
            </a:r>
            <a:r>
              <a:rPr lang="en-US" sz="1800" dirty="0" err="1" smtClean="0">
                <a:solidFill>
                  <a:schemeClr val="tx1"/>
                </a:solidFill>
              </a:rPr>
              <a:t>portin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rëndësishëm</a:t>
            </a:r>
            <a:r>
              <a:rPr lang="en-US" sz="1800" dirty="0" smtClean="0">
                <a:solidFill>
                  <a:schemeClr val="tx1"/>
                </a:solidFill>
              </a:rPr>
              <a:t> ne </a:t>
            </a:r>
            <a:r>
              <a:rPr lang="en-US" sz="1800" dirty="0" err="1" smtClean="0">
                <a:solidFill>
                  <a:schemeClr val="tx1"/>
                </a:solidFill>
              </a:rPr>
              <a:t>Shqipëri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si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destinacion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turistik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ku</a:t>
            </a:r>
            <a:r>
              <a:rPr lang="en-US" sz="1800" dirty="0" smtClean="0">
                <a:solidFill>
                  <a:schemeClr val="tx1"/>
                </a:solidFill>
              </a:rPr>
              <a:t> ne  </a:t>
            </a:r>
            <a:r>
              <a:rPr lang="en-US" sz="1800" dirty="0" err="1" smtClean="0">
                <a:solidFill>
                  <a:schemeClr val="tx1"/>
                </a:solidFill>
              </a:rPr>
              <a:t>pjesën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jugore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ndodhet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ku</a:t>
            </a:r>
            <a:r>
              <a:rPr lang="en-US" sz="1800" dirty="0" smtClean="0">
                <a:solidFill>
                  <a:schemeClr val="tx1"/>
                </a:solidFill>
              </a:rPr>
              <a:t> ne  </a:t>
            </a:r>
            <a:r>
              <a:rPr lang="en-US" sz="1800" dirty="0" err="1" smtClean="0">
                <a:solidFill>
                  <a:schemeClr val="tx1"/>
                </a:solidFill>
              </a:rPr>
              <a:t>pjesën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jugore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ndodhet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plazhi.Gjatë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periudhës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verore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vijne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shume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turiste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ujerat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detit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Adriatik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Monumentet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qytetit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antik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rezistuar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kohës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janë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akoma</a:t>
            </a:r>
            <a:r>
              <a:rPr lang="en-US" sz="1800" dirty="0" smtClean="0">
                <a:solidFill>
                  <a:schemeClr val="tx1"/>
                </a:solidFill>
              </a:rPr>
              <a:t> sot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gjendje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mire. </a:t>
            </a:r>
            <a:r>
              <a:rPr lang="en-US" sz="1800" dirty="0" err="1" smtClean="0">
                <a:solidFill>
                  <a:schemeClr val="tx1"/>
                </a:solidFill>
              </a:rPr>
              <a:t>Durrësi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destinacion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interesant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për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turizmin</a:t>
            </a:r>
            <a:r>
              <a:rPr lang="en-US" sz="1800" dirty="0" smtClean="0">
                <a:solidFill>
                  <a:schemeClr val="tx1"/>
                </a:solidFill>
              </a:rPr>
              <a:t> historic, </a:t>
            </a:r>
            <a:r>
              <a:rPr lang="en-US" sz="1800" dirty="0" err="1" smtClean="0">
                <a:solidFill>
                  <a:schemeClr val="tx1"/>
                </a:solidFill>
              </a:rPr>
              <a:t>sepse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atje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kemi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Amfiteatrin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hlinkClick r:id="rId3" tooltip="Vlora"/>
              </a:rPr>
              <a:t>Vlora</a:t>
            </a:r>
            <a:r>
              <a:rPr lang="en-US" sz="1800" dirty="0" smtClean="0">
                <a:solidFill>
                  <a:schemeClr val="tx1"/>
                </a:solidFill>
              </a:rPr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Qytet</a:t>
            </a:r>
            <a:r>
              <a:rPr lang="en-US" sz="1800" dirty="0" smtClean="0">
                <a:solidFill>
                  <a:schemeClr val="tx1"/>
                </a:solidFill>
              </a:rPr>
              <a:t> I </a:t>
            </a:r>
            <a:r>
              <a:rPr lang="en-US" sz="1800" dirty="0" err="1" smtClean="0">
                <a:solidFill>
                  <a:schemeClr val="tx1"/>
                </a:solidFill>
              </a:rPr>
              <a:t>cili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ndodhet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jugperëndim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Shqipërisë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bregdetin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Adriatik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Vlora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qendër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turistike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përgjatë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plazheve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saj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gjeni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shumë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hotele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restorante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Sodes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Zhironi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Jonufra,Plazhi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Radhimes,Plazhet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Karaburunit,Plazhi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Palases,Plazhi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Dhermiut,Plazhi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Jales,Plazhi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Himares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Porto Palermo ,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Qeparoit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dirty="0" err="1" smtClean="0">
                <a:solidFill>
                  <a:schemeClr val="tx1"/>
                </a:solidFill>
                <a:hlinkClick r:id="rId4" tooltip="Saranda"/>
              </a:rPr>
              <a:t>Saranda</a:t>
            </a:r>
            <a:r>
              <a:rPr lang="en-US" sz="1800" dirty="0" smtClean="0">
                <a:solidFill>
                  <a:schemeClr val="tx1"/>
                </a:solidFill>
              </a:rPr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Qyteti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bukur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Sarandës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ofron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stil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atmosfere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veçante</a:t>
            </a:r>
            <a:r>
              <a:rPr lang="en-US" sz="1800" dirty="0" smtClean="0">
                <a:solidFill>
                  <a:schemeClr val="tx1"/>
                </a:solidFill>
              </a:rPr>
              <a:t>. Panorama e </a:t>
            </a:r>
            <a:r>
              <a:rPr lang="en-US" sz="1800" dirty="0" err="1" smtClean="0">
                <a:solidFill>
                  <a:schemeClr val="tx1"/>
                </a:solidFill>
              </a:rPr>
              <a:t>detit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shumëllojshmëria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florës</a:t>
            </a:r>
            <a:r>
              <a:rPr lang="en-US" sz="1800" dirty="0" smtClean="0">
                <a:solidFill>
                  <a:schemeClr val="tx1"/>
                </a:solidFill>
              </a:rPr>
              <a:t>, e </a:t>
            </a:r>
            <a:r>
              <a:rPr lang="en-US" sz="1800" dirty="0" err="1" smtClean="0">
                <a:solidFill>
                  <a:schemeClr val="tx1"/>
                </a:solidFill>
              </a:rPr>
              <a:t>favorizuar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klima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bute</a:t>
            </a:r>
            <a:r>
              <a:rPr lang="en-US" sz="1800" dirty="0" smtClean="0">
                <a:solidFill>
                  <a:schemeClr val="tx1"/>
                </a:solidFill>
              </a:rPr>
              <a:t>, e </a:t>
            </a:r>
            <a:r>
              <a:rPr lang="en-US" sz="1800" dirty="0" err="1" smtClean="0">
                <a:solidFill>
                  <a:schemeClr val="tx1"/>
                </a:solidFill>
              </a:rPr>
              <a:t>bëjnë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Sarandën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qendër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kryesore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pushimesh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qytet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rëndësishëm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turistik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Saranda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ndodhet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hapur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përballe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ishullit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grek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Korfuzit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66" y="428596"/>
            <a:ext cx="5500726" cy="4929223"/>
          </a:xfrm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hlinkClick r:id="rId2" tooltip="Divjaka"/>
              </a:rPr>
              <a:t>Divjaka</a:t>
            </a:r>
            <a:r>
              <a:rPr lang="en-US" sz="1800" dirty="0" smtClean="0"/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Divjakës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gjatë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rreth</a:t>
            </a:r>
            <a:r>
              <a:rPr lang="en-US" sz="1800" dirty="0" smtClean="0">
                <a:solidFill>
                  <a:schemeClr val="tx1"/>
                </a:solidFill>
              </a:rPr>
              <a:t> 12 km,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bukuritë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natyrore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më</a:t>
            </a:r>
            <a:r>
              <a:rPr lang="en-US" sz="1800" dirty="0" smtClean="0">
                <a:solidFill>
                  <a:schemeClr val="tx1"/>
                </a:solidFill>
              </a:rPr>
              <a:t> mire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konservuara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Shqipëri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shumtën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rasteve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frekuentohet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banoret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vendas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vizitoret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ardhur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qyteti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Lushnjes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nga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turiste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tjerë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hlinkClick r:id="rId3" tooltip="Velipoja"/>
              </a:rPr>
              <a:t>Velipoja</a:t>
            </a:r>
            <a:r>
              <a:rPr lang="en-US" sz="1800" dirty="0" smtClean="0">
                <a:solidFill>
                  <a:schemeClr val="tx1"/>
                </a:solidFill>
              </a:rPr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pashfrytëzuar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Velipojës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qytetin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Shkodrës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ofron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mundësi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reja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zhvillimi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turizmit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bregdetar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Semani</a:t>
            </a:r>
            <a:r>
              <a:rPr lang="en-US" sz="1800" dirty="0" smtClean="0">
                <a:solidFill>
                  <a:schemeClr val="tx1"/>
                </a:solidFill>
              </a:rPr>
              <a:t> :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Semanit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prej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plazheve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piktoreske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Shqipëri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rreth</a:t>
            </a:r>
            <a:r>
              <a:rPr lang="en-US" sz="1800" dirty="0" smtClean="0">
                <a:solidFill>
                  <a:schemeClr val="tx1"/>
                </a:solidFill>
              </a:rPr>
              <a:t> 3.5 km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gjatë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rreth</a:t>
            </a:r>
            <a:r>
              <a:rPr lang="en-US" sz="1800" dirty="0" smtClean="0">
                <a:solidFill>
                  <a:schemeClr val="tx1"/>
                </a:solidFill>
              </a:rPr>
              <a:t> 2 km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gjerë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Dy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prej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veçorive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unike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këtij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plazhi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janë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</a:rPr>
              <a:t>rërë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imët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pyjet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bukur</a:t>
            </a:r>
            <a:r>
              <a:rPr lang="en-US" sz="1800" dirty="0" smtClean="0">
                <a:solidFill>
                  <a:schemeClr val="tx1"/>
                </a:solidFill>
              </a:rPr>
              <a:t> me </a:t>
            </a:r>
            <a:r>
              <a:rPr lang="en-US" sz="1800" dirty="0" err="1" smtClean="0">
                <a:solidFill>
                  <a:schemeClr val="tx1"/>
                </a:solidFill>
              </a:rPr>
              <a:t>pisha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Deti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cekët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dhe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shumë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përshtashëm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për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pushime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familjare</a:t>
            </a:r>
            <a:r>
              <a:rPr lang="en-US" sz="1800" dirty="0" smtClean="0">
                <a:solidFill>
                  <a:schemeClr val="tx1"/>
                </a:solidFill>
              </a:rPr>
              <a:t> e me </a:t>
            </a:r>
            <a:r>
              <a:rPr lang="en-US" sz="1800" dirty="0" err="1" smtClean="0">
                <a:solidFill>
                  <a:schemeClr val="tx1"/>
                </a:solidFill>
              </a:rPr>
              <a:t>fëmijë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Himarë-Albania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25107">
            <a:off x="177218" y="5321360"/>
            <a:ext cx="3196307" cy="2397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beachfront-lands-for-sale-in-himara-jali-bay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95720">
            <a:off x="3412689" y="6508899"/>
            <a:ext cx="3321121" cy="2097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56" y="142844"/>
            <a:ext cx="4860036" cy="857256"/>
          </a:xfrm>
        </p:spPr>
        <p:txBody>
          <a:bodyPr>
            <a:normAutofit/>
          </a:bodyPr>
          <a:lstStyle/>
          <a:p>
            <a:r>
              <a:rPr sz="4800" smtClean="0">
                <a:latin typeface="Curlz MT" pitchFamily="82" charset="0"/>
              </a:rPr>
              <a:t>Turizmi Malor</a:t>
            </a:r>
            <a:endParaRPr lang="en-US" sz="48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66" y="100010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Turizmi</a:t>
            </a:r>
            <a:r>
              <a:rPr lang="en-US" dirty="0" smtClean="0"/>
              <a:t> </a:t>
            </a:r>
            <a:r>
              <a:rPr lang="en-US" dirty="0" err="1" smtClean="0"/>
              <a:t>malor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pjese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e </a:t>
            </a:r>
            <a:r>
              <a:rPr lang="en-US" dirty="0" err="1" smtClean="0"/>
              <a:t>bukuri</a:t>
            </a:r>
            <a:r>
              <a:rPr lang="en-US" dirty="0" smtClean="0"/>
              <a:t> </a:t>
            </a:r>
            <a:r>
              <a:rPr lang="en-US" dirty="0" err="1" smtClean="0"/>
              <a:t>natyrore</a:t>
            </a:r>
            <a:r>
              <a:rPr lang="en-US" dirty="0" smtClean="0"/>
              <a:t> e </a:t>
            </a:r>
            <a:r>
              <a:rPr lang="en-US" dirty="0" err="1" smtClean="0"/>
              <a:t>Shqiperise.Ne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qendra</a:t>
            </a:r>
            <a:r>
              <a:rPr lang="en-US" dirty="0" smtClean="0"/>
              <a:t> </a:t>
            </a:r>
            <a:r>
              <a:rPr lang="en-US" dirty="0" err="1" smtClean="0"/>
              <a:t>turistike</a:t>
            </a:r>
            <a:r>
              <a:rPr lang="en-US" dirty="0" smtClean="0"/>
              <a:t> </a:t>
            </a:r>
            <a:r>
              <a:rPr lang="en-US" dirty="0" err="1" smtClean="0"/>
              <a:t>malore</a:t>
            </a:r>
            <a:r>
              <a:rPr lang="en-US" dirty="0" smtClean="0"/>
              <a:t> ,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atje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shijosh</a:t>
            </a:r>
            <a:r>
              <a:rPr lang="en-US" dirty="0" smtClean="0"/>
              <a:t> </a:t>
            </a:r>
            <a:r>
              <a:rPr lang="en-US" dirty="0" err="1" smtClean="0"/>
              <a:t>boten</a:t>
            </a:r>
            <a:r>
              <a:rPr lang="en-US" dirty="0" smtClean="0"/>
              <a:t> e </a:t>
            </a:r>
            <a:r>
              <a:rPr lang="en-US" dirty="0" err="1" smtClean="0"/>
              <a:t>gjalle</a:t>
            </a:r>
            <a:r>
              <a:rPr lang="en-US" dirty="0" smtClean="0"/>
              <a:t> ,</a:t>
            </a:r>
            <a:r>
              <a:rPr lang="en-US" dirty="0" err="1" smtClean="0"/>
              <a:t>natyren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ajrin</a:t>
            </a:r>
            <a:r>
              <a:rPr lang="en-US" dirty="0" smtClean="0"/>
              <a:t> e </a:t>
            </a:r>
            <a:r>
              <a:rPr lang="en-US" dirty="0" err="1" smtClean="0"/>
              <a:t>paster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raz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 rot="470353">
            <a:off x="3838668" y="2101817"/>
            <a:ext cx="2674150" cy="20002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43" y="2143108"/>
            <a:ext cx="328614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  <a:hlinkClick r:id="rId3" tooltip="Razma"/>
              </a:rPr>
              <a:t>Razma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Fshati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Razmës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ndodhet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41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Shkodrës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vend ideal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praktikuar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alpinizmin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malor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skitë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Fshatrat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tjerë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tij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Vermosh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Boga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Vukli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unike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43" y="4071935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bukurinë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tyre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natyrore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Fshati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ofron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mundësi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akomodimi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për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vizituesit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43" y="4714878"/>
            <a:ext cx="56436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  <a:hlinkClick r:id="rId4" tooltip="Voskopoja"/>
              </a:rPr>
              <a:t>Voskopoja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ndodhet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21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Korça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pllaje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1160 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mbi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nivelin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detit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Karakteristike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vendit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ajri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pastër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uji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freskët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kurativ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Gjatë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dimrit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mund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praktikohet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sporti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skive.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Fshati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zonat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tërheqëse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këto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Ballkanit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000000"/>
              </a:solidFill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43" y="6357951"/>
            <a:ext cx="564360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Parku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Kombëtar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Llogarasë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Gjendet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36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qyteti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bregdetar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Vlorës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Eshtë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park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mbrojtur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shumëllojshmëri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pakrahasueshme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bimore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shtazore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Restorantet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kampet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pushimit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cilësie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lartë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Monumente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kulture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Pisha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Flamur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ruajtur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vite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Mundesitë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kamping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aktivitete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sportive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panumërta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hapesirat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parkut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67" y="2714612"/>
            <a:ext cx="464347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Thethi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Gjendet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Alpet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shqiptare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Bjeshkëve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Namuna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70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Shkodra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ka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siperfaqe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2.630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hektarë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monument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natyror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vërtete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interesant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ujëvara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Grunasit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Ujerat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saj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zbresin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lartësi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prej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30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metër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Ka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bukuri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veçante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7" descr="the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34385">
            <a:off x="2319599" y="437569"/>
            <a:ext cx="4076710" cy="2020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66" y="4714876"/>
            <a:ext cx="47863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Parku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Kombëtar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Luginës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së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  <a:hlinkClick r:id="rId3" tooltip="Valbona"/>
              </a:rPr>
              <a:t>Valbonës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Parku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ka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siperfaqe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prej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8.000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hektarësh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ndodhet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25-30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qytetit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Bajram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Currit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Vlerat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tij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shkencore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turistike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kurative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kombinuara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bio-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diversitet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rëndësisë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kombëtare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ndërkombëtare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Picture 9" descr="valbona_riv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gray">
          <a:xfrm rot="203760">
            <a:off x="3065913" y="6589787"/>
            <a:ext cx="3071834" cy="2303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85729" y="714349"/>
            <a:ext cx="5929354" cy="292895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u="sng" dirty="0" err="1" smtClean="0">
                <a:solidFill>
                  <a:schemeClr val="tx1"/>
                </a:solidFill>
              </a:rPr>
              <a:t>Parku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Kombëtar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i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Malit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të</a:t>
            </a:r>
            <a:r>
              <a:rPr lang="en-US" u="sng" dirty="0" smtClean="0">
                <a:solidFill>
                  <a:schemeClr val="tx1"/>
                </a:solidFill>
              </a:rPr>
              <a:t> </a:t>
            </a:r>
            <a:r>
              <a:rPr lang="en-US" u="sng" dirty="0" err="1" smtClean="0">
                <a:solidFill>
                  <a:schemeClr val="tx1"/>
                </a:solidFill>
                <a:hlinkClick r:id="rId2" tooltip="Dajti"/>
              </a:rPr>
              <a:t>Dajtit</a:t>
            </a:r>
            <a:r>
              <a:rPr lang="en-US" dirty="0" smtClean="0">
                <a:solidFill>
                  <a:schemeClr val="tx1"/>
                </a:solidFill>
              </a:rPr>
              <a:t> : </a:t>
            </a:r>
            <a:r>
              <a:rPr lang="en-US" dirty="0" err="1" smtClean="0">
                <a:solidFill>
                  <a:schemeClr val="tx1"/>
                </a:solidFill>
              </a:rPr>
              <a:t>Gjendet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lindore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kryeqytetit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mbulon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një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siperfaqe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prej</a:t>
            </a:r>
            <a:r>
              <a:rPr lang="en-US" dirty="0" smtClean="0">
                <a:solidFill>
                  <a:schemeClr val="tx1"/>
                </a:solidFill>
              </a:rPr>
              <a:t> 3.300 </a:t>
            </a:r>
            <a:r>
              <a:rPr lang="en-US" dirty="0" err="1" smtClean="0">
                <a:solidFill>
                  <a:schemeClr val="tx1"/>
                </a:solidFill>
              </a:rPr>
              <a:t>hektarë</a:t>
            </a:r>
            <a:r>
              <a:rPr lang="en-US" dirty="0" smtClean="0">
                <a:solidFill>
                  <a:schemeClr val="tx1"/>
                </a:solidFill>
              </a:rPr>
              <a:t>. Fauna </a:t>
            </a:r>
            <a:r>
              <a:rPr lang="en-US" dirty="0" err="1" smtClean="0">
                <a:solidFill>
                  <a:schemeClr val="tx1"/>
                </a:solidFill>
              </a:rPr>
              <a:t>këtu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është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një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shumëllojshmërie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një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interesi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madh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Parku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është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një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zonë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rriten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gjitare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mëdhenj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derri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egër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ujku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dhelpra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ariu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macja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egër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etj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Gjate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periudhes</a:t>
            </a:r>
            <a:r>
              <a:rPr lang="en-US" dirty="0" smtClean="0">
                <a:solidFill>
                  <a:schemeClr val="tx1"/>
                </a:solidFill>
              </a:rPr>
              <a:t> se </a:t>
            </a:r>
            <a:r>
              <a:rPr lang="en-US" dirty="0" err="1" smtClean="0">
                <a:solidFill>
                  <a:schemeClr val="tx1"/>
                </a:solidFill>
              </a:rPr>
              <a:t>dimrit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bie</a:t>
            </a:r>
            <a:r>
              <a:rPr lang="en-US" dirty="0" smtClean="0">
                <a:solidFill>
                  <a:schemeClr val="tx1"/>
                </a:solidFill>
              </a:rPr>
              <a:t> bore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shume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njerez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shkojne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kalojne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fundjaven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tyre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atje</a:t>
            </a:r>
            <a:r>
              <a:rPr lang="en-US" dirty="0" smtClean="0">
                <a:solidFill>
                  <a:schemeClr val="tx1"/>
                </a:solidFill>
              </a:rPr>
              <a:t> plot </a:t>
            </a:r>
            <a:r>
              <a:rPr lang="en-US" dirty="0" err="1" smtClean="0">
                <a:solidFill>
                  <a:schemeClr val="tx1"/>
                </a:solidFill>
              </a:rPr>
              <a:t>argetim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 descr="0004_Mali-i-Daj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7393">
            <a:off x="285728" y="4071935"/>
            <a:ext cx="5981721" cy="289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32" y="214281"/>
            <a:ext cx="4860036" cy="83660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Curlz MT" pitchFamily="82" charset="0"/>
              </a:rPr>
              <a:t>Turizmi</a:t>
            </a:r>
            <a:r>
              <a:rPr lang="en-US" sz="4800" b="1" dirty="0" smtClean="0">
                <a:solidFill>
                  <a:schemeClr val="tx1"/>
                </a:solidFill>
                <a:latin typeface="Curlz MT" pitchFamily="8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urlz MT" pitchFamily="82" charset="0"/>
              </a:rPr>
              <a:t>Historik</a:t>
            </a:r>
            <a:endParaRPr lang="en-US" sz="4800" b="1" dirty="0">
              <a:solidFill>
                <a:schemeClr val="tx1"/>
              </a:solidFill>
              <a:latin typeface="Curlz MT" pitchFamily="82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52" y="1214415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Butrinti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Times New Roman" pitchFamily="18" charset="0"/>
                <a:cs typeface="Arial" pitchFamily="34" charset="0"/>
              </a:rPr>
              <a:t> 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Ne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lashtësi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quajtur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Buthrotum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shtrihet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18 km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jug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 descr="Butri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07841">
            <a:off x="3920136" y="1436255"/>
            <a:ext cx="2748995" cy="19468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53" y="1785919"/>
            <a:ext cx="3357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Sarandës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Pranë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tij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ndodhet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edhe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liqeni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ujë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kripur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njëjtin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emër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Është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një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nga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sitet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më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interesante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arkeologjike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në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Shqipëri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ku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vlera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të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veçanta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ka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teatri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forme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gjysme-rrethi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53" y="4071935"/>
            <a:ext cx="335758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  <a:hlinkClick r:id="rId3" tooltip="Kruja"/>
              </a:rPr>
              <a:t>Kruja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Kalaja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Krujës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ndërtua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gjatë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shekujve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V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VI.Ka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forme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eliptike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siperfaqe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prej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2.25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hektarësh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Muret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rrethuese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përforcuara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9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kulla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cilat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shërbenin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vëzhgim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sinjalizim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gjatë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periudhave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luftërave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Brenda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mureve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kalasë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gjenden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ende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shtëpi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banuara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Kalaja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ku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luftuam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per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vite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me </a:t>
            </a:r>
            <a:r>
              <a:rPr lang="en-US" dirty="0" err="1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osmanet</a:t>
            </a:r>
            <a:r>
              <a:rPr lang="en-US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Picture 9" descr="N_M_GJ_K_Scanderbeg_bi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1109">
            <a:off x="3434042" y="5170723"/>
            <a:ext cx="3263487" cy="2304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331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Turizmi          nË           shqipËri </vt:lpstr>
      <vt:lpstr>Slide 2</vt:lpstr>
      <vt:lpstr>Slide 3</vt:lpstr>
      <vt:lpstr>Slide 4</vt:lpstr>
      <vt:lpstr>Turizmi Malor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Turizmi          nË           shqipËri</dc:title>
  <dc:creator>user</dc:creator>
  <cp:lastModifiedBy>user</cp:lastModifiedBy>
  <cp:revision>24</cp:revision>
  <dcterms:created xsi:type="dcterms:W3CDTF">2015-05-05T20:29:58Z</dcterms:created>
  <dcterms:modified xsi:type="dcterms:W3CDTF">2015-05-13T22:38:19Z</dcterms:modified>
</cp:coreProperties>
</file>