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00FF"/>
    <a:srgbClr val="D60093"/>
    <a:srgbClr val="00FF00"/>
    <a:srgbClr val="336699"/>
    <a:srgbClr val="CC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CE14E-2A91-40B5-9A4A-1FD56269D97A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D7B4F-8C84-45E6-A243-63684B46FD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76400"/>
            <a:ext cx="7772400" cy="14700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n-US" sz="4800" b="1" dirty="0" smtClean="0">
                <a:ln w="10541" cmpd="sng">
                  <a:noFill/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PROJET</a:t>
            </a:r>
            <a:endParaRPr lang="en-US" sz="4800" b="1" dirty="0">
              <a:ln w="10541" cmpd="sng">
                <a:noFill/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429000"/>
            <a:ext cx="7696200" cy="2286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SUJET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Nous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sommes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francophones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TRAVAILLE 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Selma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Gashi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19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lv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Afrique</a:t>
            </a:r>
            <a:endParaRPr lang="en-US" sz="4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4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9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Bénin</a:t>
            </a:r>
            <a:r>
              <a:rPr lang="en-US" sz="4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Le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langue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parlée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Bénin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Il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était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colonie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de la France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jusqu'en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1960,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quand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accordé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pleine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sz="4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Burkina Faso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Le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la langue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du Burkina Faso,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cependant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reconnaissent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également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quelques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dialectes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régionaux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obtenu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l'indépendance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totale</a:t>
            </a:r>
            <a:r>
              <a:rPr lang="en-US" sz="4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la France en 1960.</a:t>
            </a:r>
          </a:p>
          <a:p>
            <a:pPr>
              <a:buNone/>
            </a:pPr>
            <a:r>
              <a:rPr lang="en-US" sz="49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Burundi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l'une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trois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au Burundi. (Swahili et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kirundi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autres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.) Burundi le long avec le Rwanda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formé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colonie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belge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Ruanda-Urundi. En 1962, le Burundi a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déclaré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Belgique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et a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appelé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pour le Rwanda et le Burundi à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séparés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Le Burundi a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proie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à la violence </a:t>
            </a:r>
            <a:r>
              <a:rPr lang="en-US" sz="49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ethnique</a:t>
            </a:r>
            <a:r>
              <a:rPr lang="en-US" sz="49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9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Cameroun 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l'anglais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du Cameroun. Après la Première Guerre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mondiale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sous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contrôle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allemand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Cameroun a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divisé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l'anglais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Cependant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 au début des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années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1960 les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parties du Cameroun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obtenu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leur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formé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Unie</a:t>
            </a:r>
            <a:r>
              <a:rPr lang="en-US" sz="49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du Cameroun.</a:t>
            </a:r>
          </a:p>
          <a:p>
            <a:pPr>
              <a:buNone/>
            </a:pP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Centrafricaine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la langue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africaine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Sango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parlées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ici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La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centrafricaine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formé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quand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gagné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leur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la France en 1958.</a:t>
            </a:r>
          </a:p>
          <a:p>
            <a:pPr>
              <a:buNone/>
            </a:pPr>
            <a:r>
              <a:rPr lang="en-US" sz="4900" b="1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Tchad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-Les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Tchad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l'arabe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cependant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Tchad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abrite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sz="49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de 200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groupes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ethniques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49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linguistiques</a:t>
            </a:r>
            <a:r>
              <a:rPr lang="en-US" sz="49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9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49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Comores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-Les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îles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africaines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l'arabe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Les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Comores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 compose 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quatre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îles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l'une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îles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Moyette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toujours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considéré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territoire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d'outre-mer</a:t>
            </a:r>
            <a:r>
              <a:rPr lang="en-US" sz="49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de la France.</a:t>
            </a:r>
          </a:p>
          <a:p>
            <a:pPr>
              <a:buNone/>
            </a:pPr>
            <a:r>
              <a:rPr lang="en-US" sz="4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Démocratique</a:t>
            </a:r>
            <a:r>
              <a:rPr lang="en-US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 Congo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et la langue locale de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Lingala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La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démocratique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 Congo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était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colonie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belge</a:t>
            </a:r>
            <a:r>
              <a:rPr lang="en-US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Djibouti -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pays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d'Afrique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gagné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la France en 1977.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4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l'arabe</a:t>
            </a:r>
            <a:r>
              <a:rPr lang="en-US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Gabon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Un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autre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pays qui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faisait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autrefois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partie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l'Afrique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équatoriale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la langue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Guinée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Anciennement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connu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sous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nom de la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Guinée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pays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africain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premier à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obtenir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l'indépendance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la France en 1958. Le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seule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Côte d'Ivoire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beaucoup de pays, la Côte d'Ivoire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était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colonie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l'indépendance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acquise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la langue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1960. Il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Madagascar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nation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insulaire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trilingue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y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compris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l'anglais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malgache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Il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nation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autonome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communauté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3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Mali -</a:t>
            </a:r>
            <a:r>
              <a:rPr lang="en-US" sz="3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Le Mali a </a:t>
            </a:r>
            <a:r>
              <a:rPr lang="en-US" sz="34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proclamé</a:t>
            </a:r>
            <a:r>
              <a:rPr lang="en-US" sz="3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34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sz="3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de la France en 1960. Le </a:t>
            </a:r>
            <a:r>
              <a:rPr lang="en-US" sz="34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4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seule</a:t>
            </a:r>
            <a:r>
              <a:rPr lang="en-US" sz="3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34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du Mali.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Niger 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Hausa et le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pays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d'Afrique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d'autres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pays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africains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était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autrefois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colonie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et a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déclaré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la France en 1960.</a:t>
            </a:r>
          </a:p>
          <a:p>
            <a:pPr>
              <a:buNone/>
            </a:pPr>
            <a:r>
              <a:rPr lang="en-US" sz="3400" b="1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34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du Congo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- Bien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la langue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du Congo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, le pays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reconnaît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d'autres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dialectes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locaux</a:t>
            </a:r>
            <a:r>
              <a:rPr lang="en-US" sz="3400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Rwanda 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êtes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susceptible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d'entendre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kinyarwanda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l'anglais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partie</a:t>
            </a:r>
            <a:r>
              <a:rPr lang="en-US" sz="3400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400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l'Afrique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Sénégal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Bien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langue de travail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Sénégal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êtes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également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susceptible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d'entendre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Wolof qui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reconnu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niveau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régional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parlé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 94% des </a:t>
            </a:r>
            <a:r>
              <a:rPr lang="en-US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Sénégalais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Seychelles-</a:t>
            </a:r>
            <a:r>
              <a:rPr lang="en-US" sz="34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3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nation </a:t>
            </a:r>
            <a:r>
              <a:rPr lang="en-US" sz="34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insulaire</a:t>
            </a:r>
            <a:r>
              <a:rPr lang="en-US" sz="3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africaine</a:t>
            </a:r>
            <a:r>
              <a:rPr lang="en-US" sz="3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parle</a:t>
            </a:r>
            <a:r>
              <a:rPr lang="en-US" sz="3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et Seychellois </a:t>
            </a:r>
            <a:r>
              <a:rPr lang="en-US" sz="34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créole</a:t>
            </a:r>
            <a:r>
              <a:rPr lang="en-US" sz="3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avec </a:t>
            </a:r>
            <a:r>
              <a:rPr lang="en-US" sz="34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l'anglais</a:t>
            </a:r>
            <a:r>
              <a:rPr lang="en-US" sz="3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Togo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- Un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autre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pays en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Afrique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qui a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gagné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de la France en 1960, le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seule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du Togo,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aurez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probablement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entendre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variété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dialectes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tribaux</a:t>
            </a:r>
            <a:r>
              <a:rPr lang="en-US" sz="3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ondes langues parlees afriqu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762000"/>
            <a:ext cx="5943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105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en-US" sz="3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Pacifique</a:t>
            </a:r>
            <a:r>
              <a:rPr lang="en-US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Sud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1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1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Polynésie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Tahiti, et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plusieurs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autres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îles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Polynésie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utilisent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aux </a:t>
            </a:r>
            <a:r>
              <a:rPr lang="en-US" sz="31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côtés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Tahiti.</a:t>
            </a:r>
          </a:p>
          <a:p>
            <a:pPr>
              <a:buNone/>
            </a:pP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Vanuatu 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Vanuatu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île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Pacifique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où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avec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bichlamar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et en </a:t>
            </a:r>
            <a:r>
              <a:rPr lang="en-US" sz="31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anglais</a:t>
            </a:r>
            <a:r>
              <a:rPr lang="en-US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New Caledonia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Bien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qu'il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puisse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devenir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Etat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indépendant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avenir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proche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île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Pacifique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fait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toujours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partie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et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utilise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encore le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3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31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1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1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Iles de Hoorn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îles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françaises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: Wallis et Futuna et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Alofi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composent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paire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qui font encore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partie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de la France et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utilisent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31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31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ondes langues parlees asie oceani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33400"/>
            <a:ext cx="5867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autres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pays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où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pourriez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entendre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Bien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n'a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pas de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statut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officiel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les pays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suivants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quelque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sorte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influencés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par la France et par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conséquent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êtes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susceptible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d'entendre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moins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parlé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pays,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ainsi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533400"/>
            <a:ext cx="4191000" cy="5791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Albanie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(Europe)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Algérie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Afrique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Andorre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(Europe)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Bulgarie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(Europe)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Cambodge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Cap-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archipel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au large des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côtes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ouest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l'Afrique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Dominique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Caraïbes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Egypte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Afrique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Guinée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équatoriale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Afrique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Grèce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(Europe)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Guinée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-Bissau (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Afrique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Laos (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Asie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Liban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Moyen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-Orient)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533400"/>
            <a:ext cx="4191000" cy="5791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Maroc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Afrique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Macédoine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(Europe)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Mauritanie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Mauritanie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Maurice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île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au large de la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côte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africaine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Moldavie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(Europe)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Roumanie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(Europe)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Sainte-Lucie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Caraïbes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Sao-Tomé-et-Principe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île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au large de la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côte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africaine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Tunisie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Afrique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Vietnam (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Asie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SOUS-THEME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Francophone</a:t>
            </a:r>
          </a:p>
          <a:p>
            <a:pPr lvl="0"/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liste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des pays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francophones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OBJECTIFS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Parler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pour la francophone</a:t>
            </a:r>
          </a:p>
          <a:p>
            <a:pPr lvl="0"/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Les pays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d'expression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endParaRPr lang="en-US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FRANCAIS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romane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parlée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 environ 338 millions de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Il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troisième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langue la plus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parlée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en Europe, après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l'allemand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l'anglais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et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également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parlé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certaines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régions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d'Afrique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d'Amérique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 Nord,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Amérique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Asie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Océanie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Belgique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Bénin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Burkina Faso, Burundi, Cameroun, Canada,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centrafricaine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Tchad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Comores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Côte d'Ivoire,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démocratique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du Congo, Djibouti,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Guinée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équatoriale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France, Gabon,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Guinée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Haïti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Luxembourg, Madagascar, Mali, Monaco, Niger,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du Congo, Rwanda, </a:t>
            </a:r>
            <a:r>
              <a:rPr lang="en-US" sz="29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Sénégal</a:t>
            </a:r>
            <a:r>
              <a:rPr lang="en-US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Seychelles, Suisse, Togo et Vanuatu.</a:t>
            </a:r>
          </a:p>
          <a:p>
            <a:pPr>
              <a:buNone/>
            </a:pP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y a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aussi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francophones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Algérie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Cambodge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Laos,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Liban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Maroc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Maurice,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Mauritanie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Tunisie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Vietnam,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Guyane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Polynésie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Guadeloupe,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Guernesey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Jersey, Martinique, Mayotte, Nouvelle-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Calédonie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Saint-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Barthélemy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Saint-Martin , Saint-Pierre et Miquelon, Vietnam, Wallis et Futuna, et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certaines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parties des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Etats-Unis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en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particulier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Louisiane</a:t>
            </a:r>
            <a:r>
              <a:rPr lang="en-US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largement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utilisé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langue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diplomatique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du 17ème siècle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jusqu'au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milieu du 20e siècle,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lorsque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l'anglais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remplacé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rôle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Il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encore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utilisé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nombreuses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organisations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internationales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telles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l'OTAN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l'ONU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les institutions de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l'UE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et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l'Organisation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mondiale</a:t>
            </a:r>
            <a:r>
              <a:rPr lang="en-US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du commerce. </a:t>
            </a:r>
          </a:p>
          <a:p>
            <a:pPr>
              <a:buNone/>
            </a:pPr>
            <a:r>
              <a:rPr lang="en-US" sz="2900" b="1" dirty="0"/>
              <a:t> </a:t>
            </a:r>
            <a:endParaRPr lang="en-US" sz="29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1.bp.blogspot.com/-Ax3T02auIFU/UfrsNwnomKI/AAAAAAAAApU/0xIdbqXMO6E/s1600/le+monde+francophon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UNE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LISTE DE PAYS  FRANCOPHONES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Amérique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Nord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Canada-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Canada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un pays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bilingue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l'anglais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partout au Canada.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Cependant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entendrez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parler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presque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exclusivement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régions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du Québec et de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l'Acadie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(Acadia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parle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dialecte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Haïti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Partage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l'île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d'Hispaniola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avec la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République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dominicaine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Haïti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déclaré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indépendance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en 1804 (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fut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tard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autres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nations les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reconnus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tels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 Les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créole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haïtien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tuxboard.com/photos/2014/11/secondes-langues-parlees-amerique-nord-720x748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1000"/>
            <a:ext cx="5029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334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Europe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Belgique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Le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l'une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trois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Belgique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Le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parlé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principalement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moitié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Belgique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Bien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qu'il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existe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différences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prononciation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les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mots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pour la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plupart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belge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sonner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même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en France.</a:t>
            </a:r>
          </a:p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France -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Bien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sûr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plupart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francophones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vivent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en France.</a:t>
            </a:r>
          </a:p>
          <a:p>
            <a:pPr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Luxembourg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petit pays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européen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qui se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fossé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l'Allemagne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la France,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trilingue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Luxembourgeois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l'allemand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trois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Monaco -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Monaco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un petit pays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complètement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fermé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par la France. Bien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qu'il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monarchie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constitutionnelle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indépendante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 la France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responsable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défense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La langue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officielle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exclusivement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Suisse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Vivre à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réputation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la Suisse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possède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quatre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officielles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dont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l'italien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l'allemand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romanche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ondes langues parlees europ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"/>
            <a:ext cx="6553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1414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PROJET</vt:lpstr>
      <vt:lpstr>Slide 2</vt:lpstr>
      <vt:lpstr> FRANCAIS </vt:lpstr>
      <vt:lpstr>Slide 4</vt:lpstr>
      <vt:lpstr>Slide 5</vt:lpstr>
      <vt:lpstr>  UNE  LISTE DE PAYS  FRANCOPHONES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 Les autres pays où vous pourriez entendre Français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perdorues</dc:creator>
  <cp:lastModifiedBy>perdorues</cp:lastModifiedBy>
  <cp:revision>5</cp:revision>
  <dcterms:created xsi:type="dcterms:W3CDTF">2016-03-10T21:08:24Z</dcterms:created>
  <dcterms:modified xsi:type="dcterms:W3CDTF">2016-03-10T21:52:29Z</dcterms:modified>
</cp:coreProperties>
</file>