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785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2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60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831CF-9F49-4028-9228-A13FA8A64DF1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388BD-F333-4A72-BD98-21B944316AE5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9EE151-5947-4251-B839-3FAB68E94838}" type="datetimeFigureOut">
              <a:rPr lang="en-US" smtClean="0"/>
              <a:pPr/>
              <a:t>1/3/2015</a:t>
            </a:fld>
            <a:endParaRPr lang="sq-A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q-A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CEB1A05-25B0-4A0B-B08B-24B8F66DD595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KY PERANDOR I MADH</a:t>
            </a:r>
            <a:endParaRPr lang="sq-A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NAPOLEON BONAPARTI</a:t>
            </a:r>
            <a:endParaRPr lang="sq-A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q-AL" dirty="0" smtClean="0"/>
              <a:t>Punoi: </a:t>
            </a:r>
            <a:r>
              <a:rPr lang="en-US" dirty="0" err="1" smtClean="0"/>
              <a:t>Kristela</a:t>
            </a:r>
            <a:r>
              <a:rPr lang="en-US" dirty="0" smtClean="0"/>
              <a:t> </a:t>
            </a:r>
            <a:r>
              <a:rPr lang="en-US" dirty="0" err="1" smtClean="0"/>
              <a:t>Todhri</a:t>
            </a:r>
            <a:r>
              <a:rPr lang="en-US" dirty="0" smtClean="0"/>
              <a:t> KL. 7C</a:t>
            </a:r>
          </a:p>
        </p:txBody>
      </p:sp>
    </p:spTree>
  </p:cSld>
  <p:clrMapOvr>
    <a:masterClrMapping/>
  </p:clrMapOvr>
  <p:transition advTm="4484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66800"/>
            <a:ext cx="2562225" cy="51816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60198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Perandori</a:t>
            </a:r>
            <a:r>
              <a:rPr lang="en-US" dirty="0" smtClean="0"/>
              <a:t> </a:t>
            </a:r>
            <a:r>
              <a:rPr lang="en-US" dirty="0" err="1" smtClean="0"/>
              <a:t>njihet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reformator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madh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vëndet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pushtoi</a:t>
            </a:r>
            <a:r>
              <a:rPr lang="en-US" dirty="0" smtClean="0"/>
              <a:t> u </a:t>
            </a:r>
            <a:r>
              <a:rPr lang="en-US" dirty="0" err="1" smtClean="0"/>
              <a:t>prit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vetë</a:t>
            </a:r>
            <a:r>
              <a:rPr lang="en-US" dirty="0" smtClean="0"/>
              <a:t> </a:t>
            </a:r>
            <a:r>
              <a:rPr lang="en-US" dirty="0" err="1" smtClean="0"/>
              <a:t>populli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periudhë</a:t>
            </a:r>
            <a:r>
              <a:rPr lang="en-US" dirty="0" smtClean="0"/>
              <a:t> </a:t>
            </a:r>
            <a:r>
              <a:rPr lang="en-US" dirty="0" err="1" smtClean="0"/>
              <a:t>quhet</a:t>
            </a:r>
            <a:r>
              <a:rPr lang="en-US" dirty="0" smtClean="0"/>
              <a:t> </a:t>
            </a:r>
            <a:r>
              <a:rPr lang="en-US" dirty="0" err="1" smtClean="0"/>
              <a:t>Epoka</a:t>
            </a:r>
            <a:r>
              <a:rPr lang="en-US" dirty="0" smtClean="0"/>
              <a:t> e </a:t>
            </a:r>
            <a:r>
              <a:rPr lang="en-US" dirty="0" err="1" smtClean="0"/>
              <a:t>Napoleonit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reforma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e </a:t>
            </a:r>
            <a:r>
              <a:rPr lang="en-US" dirty="0" err="1" smtClean="0"/>
              <a:t>madhe</a:t>
            </a:r>
            <a:r>
              <a:rPr lang="en-US" dirty="0" smtClean="0"/>
              <a:t> </a:t>
            </a:r>
            <a:r>
              <a:rPr lang="en-US" dirty="0" err="1" smtClean="0"/>
              <a:t>mbahet</a:t>
            </a:r>
            <a:r>
              <a:rPr lang="en-US" dirty="0" smtClean="0"/>
              <a:t> </a:t>
            </a:r>
            <a:r>
              <a:rPr lang="en-US" dirty="0" err="1" smtClean="0"/>
              <a:t>kodi</a:t>
            </a:r>
            <a:r>
              <a:rPr lang="en-US" dirty="0" smtClean="0"/>
              <a:t> civil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e </a:t>
            </a:r>
            <a:r>
              <a:rPr lang="en-US" dirty="0" err="1" smtClean="0"/>
              <a:t>shumë</a:t>
            </a:r>
            <a:r>
              <a:rPr lang="en-US" dirty="0" smtClean="0"/>
              <a:t> </a:t>
            </a:r>
            <a:r>
              <a:rPr lang="en-US" dirty="0" err="1" smtClean="0"/>
              <a:t>sistemve</a:t>
            </a:r>
            <a:r>
              <a:rPr lang="en-US" dirty="0" smtClean="0"/>
              <a:t> </a:t>
            </a:r>
            <a:r>
              <a:rPr lang="en-US" dirty="0" err="1" smtClean="0"/>
              <a:t>ligjore</a:t>
            </a:r>
            <a:r>
              <a:rPr lang="en-US" dirty="0" smtClean="0"/>
              <a:t> sot, </a:t>
            </a:r>
            <a:r>
              <a:rPr lang="en-US" dirty="0" err="1" smtClean="0"/>
              <a:t>përfshirë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tonë</a:t>
            </a:r>
            <a:r>
              <a:rPr lang="en-US" dirty="0" smtClean="0"/>
              <a:t> </a:t>
            </a:r>
            <a:r>
              <a:rPr lang="en-US" dirty="0" err="1" smtClean="0"/>
              <a:t>ligjor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Hoqi</a:t>
            </a:r>
            <a:r>
              <a:rPr lang="en-US" dirty="0" smtClean="0"/>
              <a:t> </a:t>
            </a:r>
            <a:r>
              <a:rPr lang="en-US" dirty="0" err="1" smtClean="0"/>
              <a:t>rendin</a:t>
            </a:r>
            <a:r>
              <a:rPr lang="en-US" dirty="0" smtClean="0"/>
              <a:t> feudalist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bujkrobërinë</a:t>
            </a:r>
            <a:r>
              <a:rPr lang="en-US" dirty="0" smtClean="0"/>
              <a:t> </a:t>
            </a:r>
            <a:r>
              <a:rPr lang="en-US" dirty="0" err="1" smtClean="0"/>
              <a:t>kudo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pushtoi</a:t>
            </a:r>
            <a:r>
              <a:rPr lang="en-US" dirty="0" smtClean="0"/>
              <a:t>.</a:t>
            </a:r>
          </a:p>
          <a:p>
            <a:r>
              <a:rPr lang="en-US" dirty="0" smtClean="0"/>
              <a:t>Ai </a:t>
            </a:r>
            <a:r>
              <a:rPr lang="en-US" dirty="0" err="1" smtClean="0"/>
              <a:t>mbështeti</a:t>
            </a:r>
            <a:r>
              <a:rPr lang="en-US" dirty="0" smtClean="0"/>
              <a:t>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shtresat</a:t>
            </a:r>
            <a:r>
              <a:rPr lang="en-US" dirty="0" smtClean="0"/>
              <a:t> e </a:t>
            </a:r>
            <a:r>
              <a:rPr lang="en-US" dirty="0" err="1" smtClean="0"/>
              <a:t>popullsisë</a:t>
            </a:r>
            <a:r>
              <a:rPr lang="en-US" dirty="0" smtClean="0"/>
              <a:t>, </a:t>
            </a:r>
            <a:r>
              <a:rPr lang="en-US" dirty="0" err="1" smtClean="0"/>
              <a:t>fisnikëria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borgjezia</a:t>
            </a:r>
            <a:r>
              <a:rPr lang="en-US" dirty="0" smtClean="0"/>
              <a:t> u </a:t>
            </a:r>
            <a:r>
              <a:rPr lang="en-US" dirty="0" err="1" smtClean="0"/>
              <a:t>bënë</a:t>
            </a:r>
            <a:r>
              <a:rPr lang="en-US" dirty="0" smtClean="0"/>
              <a:t> </a:t>
            </a:r>
            <a:r>
              <a:rPr lang="en-US" dirty="0" err="1" smtClean="0"/>
              <a:t>pjesë</a:t>
            </a:r>
            <a:r>
              <a:rPr lang="en-US" dirty="0" smtClean="0"/>
              <a:t> e </a:t>
            </a:r>
            <a:r>
              <a:rPr lang="en-US" dirty="0" err="1" smtClean="0"/>
              <a:t>qeverisë</a:t>
            </a:r>
            <a:r>
              <a:rPr lang="en-US" dirty="0" smtClean="0"/>
              <a:t>, </a:t>
            </a:r>
            <a:r>
              <a:rPr lang="en-US" dirty="0" err="1" smtClean="0"/>
              <a:t>punëtorëve</a:t>
            </a:r>
            <a:r>
              <a:rPr lang="en-US" dirty="0" smtClean="0"/>
              <a:t> </a:t>
            </a:r>
            <a:r>
              <a:rPr lang="en-US" dirty="0" err="1" smtClean="0"/>
              <a:t>iu</a:t>
            </a:r>
            <a:r>
              <a:rPr lang="en-US" dirty="0" smtClean="0"/>
              <a:t> </a:t>
            </a:r>
            <a:r>
              <a:rPr lang="en-US" dirty="0" err="1" smtClean="0"/>
              <a:t>hapën</a:t>
            </a:r>
            <a:r>
              <a:rPr lang="en-US" dirty="0" smtClean="0"/>
              <a:t> </a:t>
            </a:r>
            <a:r>
              <a:rPr lang="en-US" dirty="0" err="1" smtClean="0"/>
              <a:t>vende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, </a:t>
            </a:r>
            <a:r>
              <a:rPr lang="en-US" dirty="0" err="1" smtClean="0"/>
              <a:t>klerit</a:t>
            </a:r>
            <a:r>
              <a:rPr lang="en-US" dirty="0" smtClean="0"/>
              <a:t> </a:t>
            </a:r>
            <a:r>
              <a:rPr lang="en-US" dirty="0" err="1" smtClean="0"/>
              <a:t>iu</a:t>
            </a:r>
            <a:r>
              <a:rPr lang="en-US" dirty="0" smtClean="0"/>
              <a:t> </a:t>
            </a:r>
            <a:r>
              <a:rPr lang="en-US" dirty="0" err="1" smtClean="0"/>
              <a:t>dha</a:t>
            </a:r>
            <a:r>
              <a:rPr lang="en-US" dirty="0" smtClean="0"/>
              <a:t> e </a:t>
            </a:r>
            <a:r>
              <a:rPr lang="en-US" dirty="0" err="1" smtClean="0"/>
              <a:t>drejta</a:t>
            </a:r>
            <a:r>
              <a:rPr lang="en-US" dirty="0" smtClean="0"/>
              <a:t> e </a:t>
            </a:r>
            <a:r>
              <a:rPr lang="en-US" dirty="0" err="1" smtClean="0"/>
              <a:t>ushtrimit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besimit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Krijoi</a:t>
            </a:r>
            <a:r>
              <a:rPr lang="en-US" dirty="0" smtClean="0"/>
              <a:t> </a:t>
            </a:r>
            <a:r>
              <a:rPr lang="en-US" dirty="0" err="1" smtClean="0"/>
              <a:t>shtet</a:t>
            </a:r>
            <a:r>
              <a:rPr lang="en-US" dirty="0" smtClean="0"/>
              <a:t> </a:t>
            </a:r>
            <a:r>
              <a:rPr lang="en-US" dirty="0" err="1" smtClean="0"/>
              <a:t>laik</a:t>
            </a:r>
            <a:r>
              <a:rPr lang="en-US" dirty="0" smtClean="0"/>
              <a:t>. ( </a:t>
            </a:r>
            <a:r>
              <a:rPr lang="en-US" dirty="0" err="1" smtClean="0"/>
              <a:t>Konkord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dha</a:t>
            </a:r>
            <a:r>
              <a:rPr lang="en-US" dirty="0" smtClean="0"/>
              <a:t> </a:t>
            </a:r>
            <a:r>
              <a:rPr lang="en-US" dirty="0" err="1" smtClean="0"/>
              <a:t>rëndësi</a:t>
            </a:r>
            <a:r>
              <a:rPr lang="en-US" dirty="0" smtClean="0"/>
              <a:t> </a:t>
            </a:r>
            <a:r>
              <a:rPr lang="en-US" dirty="0" err="1" smtClean="0"/>
              <a:t>zhvillimit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biznesit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pronës</a:t>
            </a:r>
            <a:r>
              <a:rPr lang="en-US" dirty="0" smtClean="0"/>
              <a:t> private.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>
            <a:normAutofit/>
          </a:bodyPr>
          <a:lstStyle/>
          <a:p>
            <a:r>
              <a:rPr smtClean="0"/>
              <a:t>Reformat e Napoleonit</a:t>
            </a:r>
            <a:endParaRPr lang="sq-AL" dirty="0"/>
          </a:p>
        </p:txBody>
      </p:sp>
    </p:spTree>
  </p:cSld>
  <p:clrMapOvr>
    <a:masterClrMapping/>
  </p:clrMapOvr>
  <p:transition advTm="45641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4582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Modernizoi</a:t>
            </a:r>
            <a:r>
              <a:rPr lang="en-US" dirty="0" smtClean="0"/>
              <a:t> </a:t>
            </a:r>
            <a:r>
              <a:rPr lang="en-US" dirty="0" err="1" smtClean="0"/>
              <a:t>bujqësinë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u </a:t>
            </a:r>
            <a:r>
              <a:rPr lang="en-US" dirty="0" err="1" smtClean="0"/>
              <a:t>rrit</a:t>
            </a:r>
            <a:r>
              <a:rPr lang="en-US" dirty="0" smtClean="0"/>
              <a:t> </a:t>
            </a:r>
            <a:r>
              <a:rPr lang="en-US" dirty="0" err="1" smtClean="0"/>
              <a:t>prodhimi</a:t>
            </a:r>
            <a:r>
              <a:rPr lang="en-US" dirty="0" smtClean="0"/>
              <a:t>.</a:t>
            </a:r>
          </a:p>
          <a:p>
            <a:r>
              <a:rPr lang="en-US" dirty="0" smtClean="0"/>
              <a:t>U </a:t>
            </a:r>
            <a:r>
              <a:rPr lang="en-US" dirty="0" err="1" smtClean="0"/>
              <a:t>zhvillua</a:t>
            </a:r>
            <a:r>
              <a:rPr lang="en-US" dirty="0" smtClean="0"/>
              <a:t> </a:t>
            </a:r>
            <a:r>
              <a:rPr lang="en-US" dirty="0" err="1" smtClean="0"/>
              <a:t>arkitektuara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u </a:t>
            </a:r>
            <a:r>
              <a:rPr lang="en-US" dirty="0" err="1" smtClean="0"/>
              <a:t>ndërtuan</a:t>
            </a:r>
            <a:r>
              <a:rPr lang="en-US" dirty="0" smtClean="0"/>
              <a:t> </a:t>
            </a:r>
            <a:r>
              <a:rPr lang="en-US" dirty="0" err="1" smtClean="0"/>
              <a:t>vepra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mëdha</a:t>
            </a:r>
            <a:r>
              <a:rPr lang="en-US" dirty="0" smtClean="0"/>
              <a:t> </a:t>
            </a:r>
            <a:r>
              <a:rPr lang="en-US" dirty="0" err="1" smtClean="0"/>
              <a:t>publike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Industria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hekurudhat</a:t>
            </a:r>
            <a:r>
              <a:rPr lang="en-US" dirty="0" smtClean="0"/>
              <a:t> u </a:t>
            </a:r>
            <a:r>
              <a:rPr lang="en-US" dirty="0" err="1" smtClean="0"/>
              <a:t>vunë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plan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parë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pari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theu</a:t>
            </a:r>
            <a:r>
              <a:rPr lang="en-US" dirty="0" smtClean="0"/>
              <a:t> </a:t>
            </a:r>
            <a:r>
              <a:rPr lang="en-US" dirty="0" err="1" smtClean="0"/>
              <a:t>parimin</a:t>
            </a:r>
            <a:r>
              <a:rPr lang="en-US" dirty="0" smtClean="0"/>
              <a:t> e </a:t>
            </a:r>
            <a:r>
              <a:rPr lang="en-US" dirty="0" err="1" smtClean="0"/>
              <a:t>ekonomis</a:t>
            </a:r>
            <a:r>
              <a:rPr lang="en-US" dirty="0" smtClean="0"/>
              <a:t> </a:t>
            </a:r>
            <a:r>
              <a:rPr lang="en-US" dirty="0" err="1" smtClean="0"/>
              <a:t>merkanteliste</a:t>
            </a:r>
            <a:r>
              <a:rPr lang="en-US" dirty="0" smtClean="0"/>
              <a:t> duke </a:t>
            </a:r>
            <a:r>
              <a:rPr lang="en-US" dirty="0" err="1" smtClean="0"/>
              <a:t>lejuar</a:t>
            </a:r>
            <a:r>
              <a:rPr lang="en-US" dirty="0" smtClean="0"/>
              <a:t> </a:t>
            </a:r>
            <a:r>
              <a:rPr lang="en-US" dirty="0" err="1" smtClean="0"/>
              <a:t>importin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me </a:t>
            </a:r>
            <a:r>
              <a:rPr lang="en-US" dirty="0" err="1" smtClean="0"/>
              <a:t>taksë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lartë</a:t>
            </a:r>
            <a:r>
              <a:rPr lang="en-US" dirty="0" smtClean="0"/>
              <a:t>.</a:t>
            </a:r>
          </a:p>
          <a:p>
            <a:r>
              <a:rPr lang="en-US" dirty="0" smtClean="0"/>
              <a:t>U vu </a:t>
            </a:r>
            <a:r>
              <a:rPr lang="en-US" dirty="0" err="1" smtClean="0"/>
              <a:t>barazia</a:t>
            </a:r>
            <a:r>
              <a:rPr lang="en-US" dirty="0" smtClean="0"/>
              <a:t> midis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qytetarëve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iu</a:t>
            </a:r>
            <a:r>
              <a:rPr lang="en-US" dirty="0" smtClean="0"/>
              <a:t> </a:t>
            </a:r>
            <a:r>
              <a:rPr lang="en-US" dirty="0" err="1" smtClean="0"/>
              <a:t>dha</a:t>
            </a:r>
            <a:r>
              <a:rPr lang="en-US" dirty="0" smtClean="0"/>
              <a:t> </a:t>
            </a:r>
            <a:r>
              <a:rPr lang="en-US" dirty="0" err="1" smtClean="0"/>
              <a:t>rëndësi</a:t>
            </a:r>
            <a:r>
              <a:rPr lang="en-US" dirty="0" smtClean="0"/>
              <a:t> </a:t>
            </a:r>
            <a:r>
              <a:rPr lang="en-US" dirty="0" err="1" smtClean="0"/>
              <a:t>lirive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Arsimi</a:t>
            </a:r>
            <a:r>
              <a:rPr lang="en-US" dirty="0" smtClean="0"/>
              <a:t> </a:t>
            </a:r>
            <a:r>
              <a:rPr lang="en-US" dirty="0" err="1" smtClean="0"/>
              <a:t>fillor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detyrueshëm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Modernizoi</a:t>
            </a:r>
            <a:r>
              <a:rPr lang="en-US" dirty="0" smtClean="0"/>
              <a:t> </a:t>
            </a:r>
            <a:r>
              <a:rPr lang="en-US" dirty="0" err="1" smtClean="0"/>
              <a:t>ushtrinë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hapi</a:t>
            </a:r>
            <a:r>
              <a:rPr lang="en-US" dirty="0" smtClean="0"/>
              <a:t> </a:t>
            </a:r>
            <a:r>
              <a:rPr lang="en-US" dirty="0" err="1" smtClean="0"/>
              <a:t>akademitë</a:t>
            </a:r>
            <a:r>
              <a:rPr lang="en-US" dirty="0" smtClean="0"/>
              <a:t> </a:t>
            </a:r>
            <a:r>
              <a:rPr lang="en-US" dirty="0" err="1" smtClean="0"/>
              <a:t>ushtarake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Vuri</a:t>
            </a:r>
            <a:r>
              <a:rPr lang="en-US" dirty="0" smtClean="0"/>
              <a:t> </a:t>
            </a:r>
            <a:r>
              <a:rPr lang="en-US" dirty="0" err="1" smtClean="0"/>
              <a:t>taksa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fisnikërinë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fjalë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themi</a:t>
            </a:r>
            <a:r>
              <a:rPr lang="en-US" dirty="0" smtClean="0"/>
              <a:t> se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plotësoi</a:t>
            </a:r>
            <a:r>
              <a:rPr lang="en-US" dirty="0" smtClean="0"/>
              <a:t>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kërkesat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francezët</a:t>
            </a:r>
            <a:r>
              <a:rPr lang="en-US" dirty="0" smtClean="0"/>
              <a:t> </a:t>
            </a:r>
            <a:r>
              <a:rPr lang="en-US" dirty="0" err="1" smtClean="0"/>
              <a:t>kishin</a:t>
            </a:r>
            <a:r>
              <a:rPr lang="en-US" dirty="0" smtClean="0"/>
              <a:t> </a:t>
            </a:r>
            <a:r>
              <a:rPr lang="en-US" dirty="0" err="1" smtClean="0"/>
              <a:t>gjatë</a:t>
            </a:r>
            <a:r>
              <a:rPr lang="en-US" dirty="0" smtClean="0"/>
              <a:t> </a:t>
            </a:r>
            <a:r>
              <a:rPr lang="en-US" dirty="0" err="1" smtClean="0"/>
              <a:t>revolucionit</a:t>
            </a:r>
            <a:r>
              <a:rPr lang="en-US" b="1" dirty="0" smtClean="0"/>
              <a:t>.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smtClean="0"/>
              <a:t>Vazhdim</a:t>
            </a:r>
            <a:r>
              <a:rPr lang="en-US" dirty="0" smtClean="0"/>
              <a:t>…</a:t>
            </a:r>
            <a:endParaRPr lang="sq-AL" dirty="0"/>
          </a:p>
        </p:txBody>
      </p:sp>
    </p:spTree>
  </p:cSld>
  <p:clrMapOvr>
    <a:masterClrMapping/>
  </p:clrMapOvr>
  <p:transition advTm="40297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3400"/>
            <a:ext cx="6781800" cy="6553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Nga</a:t>
            </a:r>
            <a:r>
              <a:rPr lang="en-US" dirty="0" smtClean="0"/>
              <a:t> 15 </a:t>
            </a:r>
            <a:r>
              <a:rPr lang="en-US" dirty="0" err="1" smtClean="0"/>
              <a:t>vjet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pushtet</a:t>
            </a:r>
            <a:r>
              <a:rPr lang="en-US" dirty="0" smtClean="0"/>
              <a:t> </a:t>
            </a:r>
            <a:r>
              <a:rPr lang="en-US" dirty="0" err="1" smtClean="0"/>
              <a:t>Napoleoni</a:t>
            </a:r>
            <a:r>
              <a:rPr lang="en-US" dirty="0" smtClean="0"/>
              <a:t> 12 </a:t>
            </a:r>
            <a:r>
              <a:rPr lang="en-US" dirty="0" err="1" smtClean="0"/>
              <a:t>vjet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kaloi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luftë</a:t>
            </a:r>
            <a:r>
              <a:rPr lang="en-US" dirty="0" smtClean="0"/>
              <a:t>. </a:t>
            </a:r>
            <a:r>
              <a:rPr lang="en-US" dirty="0" err="1" smtClean="0"/>
              <a:t>Gjithsej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zhvilloi</a:t>
            </a:r>
            <a:r>
              <a:rPr lang="en-US" dirty="0" smtClean="0"/>
              <a:t> 71 </a:t>
            </a:r>
            <a:r>
              <a:rPr lang="en-US" dirty="0" err="1" smtClean="0"/>
              <a:t>beteja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numër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vogël</a:t>
            </a:r>
            <a:r>
              <a:rPr lang="en-US" dirty="0" smtClean="0"/>
              <a:t> </a:t>
            </a:r>
            <a:r>
              <a:rPr lang="en-US" dirty="0" err="1" smtClean="0"/>
              <a:t>pësoi</a:t>
            </a:r>
            <a:r>
              <a:rPr lang="en-US" dirty="0" smtClean="0"/>
              <a:t> </a:t>
            </a:r>
            <a:r>
              <a:rPr lang="en-US" dirty="0" err="1" smtClean="0"/>
              <a:t>disfatë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Armiku</a:t>
            </a:r>
            <a:r>
              <a:rPr lang="en-US" dirty="0" smtClean="0"/>
              <a:t> </a:t>
            </a:r>
            <a:r>
              <a:rPr lang="en-US" dirty="0" err="1" smtClean="0"/>
              <a:t>kryesor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Napoleonit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Britania</a:t>
            </a:r>
            <a:r>
              <a:rPr lang="en-US" dirty="0" smtClean="0"/>
              <a:t>,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cilën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zhvilloi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luftëra</a:t>
            </a:r>
            <a:r>
              <a:rPr lang="en-US" dirty="0" smtClean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1800 </a:t>
            </a:r>
            <a:r>
              <a:rPr lang="en-US" dirty="0" err="1" smtClean="0"/>
              <a:t>firmos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traktat</a:t>
            </a:r>
            <a:r>
              <a:rPr lang="en-US" dirty="0" smtClean="0"/>
              <a:t> </a:t>
            </a:r>
            <a:r>
              <a:rPr lang="en-US" dirty="0" err="1" smtClean="0"/>
              <a:t>paqeje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 </a:t>
            </a:r>
            <a:r>
              <a:rPr lang="en-US" dirty="0" err="1" smtClean="0"/>
              <a:t>thyen</a:t>
            </a:r>
            <a:r>
              <a:rPr lang="en-US" dirty="0" smtClean="0"/>
              <a:t> </a:t>
            </a:r>
            <a:r>
              <a:rPr lang="en-US" dirty="0" err="1" smtClean="0"/>
              <a:t>atë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Lufta</a:t>
            </a:r>
            <a:r>
              <a:rPr lang="en-US" dirty="0" smtClean="0"/>
              <a:t> e </a:t>
            </a:r>
            <a:r>
              <a:rPr lang="en-US" dirty="0" err="1" smtClean="0"/>
              <a:t>koalicionit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tretë</a:t>
            </a:r>
            <a:r>
              <a:rPr lang="en-US" dirty="0" smtClean="0"/>
              <a:t>, </a:t>
            </a:r>
            <a:r>
              <a:rPr lang="en-US" dirty="0" err="1" smtClean="0"/>
              <a:t>kundër</a:t>
            </a:r>
            <a:r>
              <a:rPr lang="en-US" dirty="0" smtClean="0"/>
              <a:t> Britani, </a:t>
            </a:r>
            <a:r>
              <a:rPr lang="en-US" dirty="0" err="1" smtClean="0"/>
              <a:t>Austri</a:t>
            </a:r>
            <a:r>
              <a:rPr lang="en-US" dirty="0" smtClean="0"/>
              <a:t>, </a:t>
            </a:r>
            <a:r>
              <a:rPr lang="en-US" dirty="0" err="1" smtClean="0"/>
              <a:t>Rusi</a:t>
            </a:r>
            <a:r>
              <a:rPr lang="en-US" dirty="0" smtClean="0"/>
              <a:t>, </a:t>
            </a:r>
            <a:r>
              <a:rPr lang="en-US" dirty="0" err="1" smtClean="0"/>
              <a:t>Suedi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Napoli. </a:t>
            </a:r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mbraps</a:t>
            </a:r>
            <a:r>
              <a:rPr lang="en-US" dirty="0" smtClean="0"/>
              <a:t> </a:t>
            </a:r>
            <a:r>
              <a:rPr lang="en-US" dirty="0" err="1" smtClean="0"/>
              <a:t>ushtritë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betejën</a:t>
            </a:r>
            <a:r>
              <a:rPr lang="en-US" dirty="0" smtClean="0"/>
              <a:t> e </a:t>
            </a:r>
            <a:r>
              <a:rPr lang="en-US" dirty="0" err="1" smtClean="0"/>
              <a:t>Austerlitzit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13 </a:t>
            </a:r>
            <a:r>
              <a:rPr lang="en-US" dirty="0" err="1" smtClean="0"/>
              <a:t>nëntor</a:t>
            </a:r>
            <a:r>
              <a:rPr lang="en-US" dirty="0" smtClean="0"/>
              <a:t> 1805 </a:t>
            </a:r>
            <a:r>
              <a:rPr lang="en-US" dirty="0" err="1" smtClean="0"/>
              <a:t>pushton</a:t>
            </a:r>
            <a:r>
              <a:rPr lang="en-US" dirty="0" smtClean="0"/>
              <a:t> </a:t>
            </a:r>
            <a:r>
              <a:rPr lang="en-US" dirty="0" err="1" smtClean="0"/>
              <a:t>Austrinë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tërhiqet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1806 </a:t>
            </a:r>
            <a:r>
              <a:rPr lang="en-US" dirty="0" err="1" smtClean="0"/>
              <a:t>formon</a:t>
            </a:r>
            <a:r>
              <a:rPr lang="en-US" dirty="0" smtClean="0"/>
              <a:t> </a:t>
            </a:r>
            <a:r>
              <a:rPr lang="en-US" dirty="0" err="1" smtClean="0"/>
              <a:t>konfederatën</a:t>
            </a:r>
            <a:r>
              <a:rPr lang="en-US" dirty="0" smtClean="0"/>
              <a:t> e </a:t>
            </a:r>
            <a:r>
              <a:rPr lang="en-US" dirty="0" err="1" smtClean="0"/>
              <a:t>Rhinit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sulmon</a:t>
            </a:r>
            <a:r>
              <a:rPr lang="en-US" dirty="0" smtClean="0"/>
              <a:t> </a:t>
            </a:r>
            <a:r>
              <a:rPr lang="en-US" dirty="0" err="1" smtClean="0"/>
              <a:t>Prusinë</a:t>
            </a:r>
            <a:r>
              <a:rPr lang="en-US" dirty="0" smtClean="0"/>
              <a:t>, e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atë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betejën</a:t>
            </a:r>
            <a:r>
              <a:rPr lang="en-US" dirty="0" smtClean="0"/>
              <a:t> e </a:t>
            </a:r>
            <a:r>
              <a:rPr lang="en-US" dirty="0" err="1" smtClean="0"/>
              <a:t>Jenës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e </a:t>
            </a:r>
            <a:r>
              <a:rPr lang="en-US" dirty="0" err="1" smtClean="0"/>
              <a:t>pushton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smtClean="0"/>
              <a:t>Betejat dhe luft</a:t>
            </a:r>
            <a:r>
              <a:rPr lang="en-US" dirty="0" smtClean="0"/>
              <a:t>ë</a:t>
            </a:r>
            <a:r>
              <a:rPr smtClean="0"/>
              <a:t>rat</a:t>
            </a:r>
            <a:endParaRPr lang="sq-AL" dirty="0"/>
          </a:p>
        </p:txBody>
      </p:sp>
      <p:pic>
        <p:nvPicPr>
          <p:cNvPr id="5" name="Picture 4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1143000"/>
            <a:ext cx="2286000" cy="4800600"/>
          </a:xfrm>
          <a:prstGeom prst="rect">
            <a:avLst/>
          </a:prstGeom>
        </p:spPr>
      </p:pic>
    </p:spTree>
  </p:cSld>
  <p:clrMapOvr>
    <a:masterClrMapping/>
  </p:clrMapOvr>
  <p:transition advTm="54469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305800" cy="5562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Në</a:t>
            </a:r>
            <a:r>
              <a:rPr lang="en-US" dirty="0" smtClean="0"/>
              <a:t> 1806-1807 </a:t>
            </a:r>
            <a:r>
              <a:rPr lang="en-US" dirty="0" err="1" smtClean="0"/>
              <a:t>Rusia</a:t>
            </a:r>
            <a:r>
              <a:rPr lang="en-US" dirty="0" smtClean="0"/>
              <a:t> </a:t>
            </a:r>
            <a:r>
              <a:rPr lang="en-US" dirty="0" err="1" smtClean="0"/>
              <a:t>sulmon</a:t>
            </a:r>
            <a:r>
              <a:rPr lang="en-US" dirty="0" smtClean="0"/>
              <a:t> </a:t>
            </a:r>
            <a:r>
              <a:rPr lang="en-US" dirty="0" err="1" smtClean="0"/>
              <a:t>prusinë</a:t>
            </a:r>
            <a:r>
              <a:rPr lang="en-US" dirty="0" smtClean="0"/>
              <a:t> e </a:t>
            </a:r>
            <a:r>
              <a:rPr lang="en-US" dirty="0" err="1" smtClean="0"/>
              <a:t>kështu</a:t>
            </a:r>
            <a:r>
              <a:rPr lang="en-US" dirty="0" smtClean="0"/>
              <a:t> </a:t>
            </a:r>
            <a:r>
              <a:rPr lang="en-US" dirty="0" err="1" smtClean="0"/>
              <a:t>futet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luftë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Rusët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betejën</a:t>
            </a:r>
            <a:r>
              <a:rPr lang="en-US" dirty="0" smtClean="0"/>
              <a:t> e </a:t>
            </a:r>
            <a:r>
              <a:rPr lang="en-US" dirty="0" err="1" smtClean="0"/>
              <a:t>Eylaut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Friendlandid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pse</a:t>
            </a:r>
            <a:r>
              <a:rPr lang="en-US" dirty="0" smtClean="0"/>
              <a:t> </a:t>
            </a:r>
            <a:r>
              <a:rPr lang="en-US" dirty="0" err="1" smtClean="0"/>
              <a:t>rusët</a:t>
            </a:r>
            <a:r>
              <a:rPr lang="en-US" dirty="0" smtClean="0"/>
              <a:t> </a:t>
            </a:r>
            <a:r>
              <a:rPr lang="en-US" dirty="0" err="1" smtClean="0"/>
              <a:t>ishin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avantazh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Car </a:t>
            </a:r>
            <a:r>
              <a:rPr lang="en-US" dirty="0" err="1" smtClean="0"/>
              <a:t>Aleksandri</a:t>
            </a:r>
            <a:r>
              <a:rPr lang="en-US" dirty="0" smtClean="0"/>
              <a:t> </a:t>
            </a:r>
            <a:r>
              <a:rPr lang="en-US" dirty="0" err="1" smtClean="0"/>
              <a:t>nënshkruan</a:t>
            </a:r>
            <a:r>
              <a:rPr lang="en-US" dirty="0" smtClean="0"/>
              <a:t> </a:t>
            </a:r>
            <a:r>
              <a:rPr lang="en-US" dirty="0" err="1" smtClean="0"/>
              <a:t>paqen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Tislit</a:t>
            </a:r>
            <a:r>
              <a:rPr lang="en-US" dirty="0" smtClean="0"/>
              <a:t> (1807).</a:t>
            </a:r>
          </a:p>
          <a:p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drejtohet</a:t>
            </a:r>
            <a:r>
              <a:rPr lang="en-US" dirty="0" smtClean="0"/>
              <a:t> </a:t>
            </a:r>
            <a:r>
              <a:rPr lang="en-US" dirty="0" err="1" smtClean="0"/>
              <a:t>Spanjës</a:t>
            </a:r>
            <a:r>
              <a:rPr lang="en-US" dirty="0" smtClean="0"/>
              <a:t> e </a:t>
            </a:r>
            <a:r>
              <a:rPr lang="en-US" dirty="0" err="1" smtClean="0"/>
              <a:t>Portugalisë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Spanjë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rrëzon</a:t>
            </a:r>
            <a:r>
              <a:rPr lang="en-US" dirty="0" smtClean="0"/>
              <a:t> </a:t>
            </a:r>
            <a:r>
              <a:rPr lang="en-US" dirty="0" err="1" smtClean="0"/>
              <a:t>mbretërinë</a:t>
            </a:r>
            <a:r>
              <a:rPr lang="en-US" dirty="0" smtClean="0"/>
              <a:t> e </a:t>
            </a:r>
            <a:r>
              <a:rPr lang="en-US" dirty="0" err="1" smtClean="0"/>
              <a:t>dobët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cilën</a:t>
            </a:r>
            <a:r>
              <a:rPr lang="en-US" dirty="0" smtClean="0"/>
              <a:t> e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pasur</a:t>
            </a:r>
            <a:r>
              <a:rPr lang="en-US" dirty="0" smtClean="0"/>
              <a:t> </a:t>
            </a:r>
            <a:r>
              <a:rPr lang="en-US" dirty="0" err="1" smtClean="0"/>
              <a:t>aleate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vendos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vëllain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mbret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Shkakton</a:t>
            </a:r>
            <a:r>
              <a:rPr lang="en-US" dirty="0" smtClean="0"/>
              <a:t> </a:t>
            </a:r>
            <a:r>
              <a:rPr lang="en-US" dirty="0" err="1" smtClean="0"/>
              <a:t>pakënaqësi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fillon</a:t>
            </a:r>
            <a:r>
              <a:rPr lang="en-US" dirty="0" smtClean="0"/>
              <a:t> </a:t>
            </a:r>
            <a:r>
              <a:rPr lang="en-US" dirty="0" err="1" smtClean="0"/>
              <a:t>lufta</a:t>
            </a:r>
            <a:r>
              <a:rPr lang="en-US" dirty="0" smtClean="0"/>
              <a:t> </a:t>
            </a:r>
            <a:r>
              <a:rPr lang="en-US" dirty="0" err="1" smtClean="0"/>
              <a:t>guerrilase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shkakton</a:t>
            </a:r>
            <a:r>
              <a:rPr lang="en-US" dirty="0" smtClean="0"/>
              <a:t> </a:t>
            </a:r>
            <a:r>
              <a:rPr lang="en-US" dirty="0" err="1" smtClean="0"/>
              <a:t>dëme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mëdha</a:t>
            </a:r>
            <a:r>
              <a:rPr lang="en-US" dirty="0" smtClean="0"/>
              <a:t> </a:t>
            </a:r>
            <a:r>
              <a:rPr lang="en-US" dirty="0" err="1" smtClean="0"/>
              <a:t>Perandorit</a:t>
            </a:r>
            <a:r>
              <a:rPr lang="en-US" dirty="0" smtClean="0"/>
              <a:t>. (1808)</a:t>
            </a:r>
          </a:p>
          <a:p>
            <a:r>
              <a:rPr lang="en-US" dirty="0" err="1" smtClean="0"/>
              <a:t>Ky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fillimi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Luftës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Gadishullit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solli</a:t>
            </a:r>
            <a:r>
              <a:rPr lang="en-US" dirty="0" smtClean="0"/>
              <a:t> </a:t>
            </a:r>
            <a:r>
              <a:rPr lang="en-US" dirty="0" err="1" smtClean="0"/>
              <a:t>Napoleonit</a:t>
            </a:r>
            <a:r>
              <a:rPr lang="en-US" dirty="0" smtClean="0"/>
              <a:t> </a:t>
            </a:r>
            <a:r>
              <a:rPr lang="en-US" dirty="0" err="1" smtClean="0"/>
              <a:t>humbje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mëdha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 </a:t>
            </a:r>
            <a:r>
              <a:rPr lang="en-US" dirty="0" err="1" smtClean="0"/>
              <a:t>njerëz</a:t>
            </a:r>
            <a:r>
              <a:rPr lang="en-US" dirty="0" smtClean="0"/>
              <a:t>. (1808-1814)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19200"/>
          </a:xfrm>
        </p:spPr>
        <p:txBody>
          <a:bodyPr/>
          <a:lstStyle/>
          <a:p>
            <a:r>
              <a:rPr smtClean="0"/>
              <a:t>Vazhdim</a:t>
            </a:r>
            <a:r>
              <a:rPr lang="en-US" dirty="0" smtClean="0"/>
              <a:t>…</a:t>
            </a:r>
            <a:endParaRPr lang="sq-AL" dirty="0"/>
          </a:p>
        </p:txBody>
      </p:sp>
    </p:spTree>
  </p:cSld>
  <p:clrMapOvr>
    <a:masterClrMapping/>
  </p:clrMapOvr>
  <p:transition advTm="48609"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Pasi</a:t>
            </a:r>
            <a:r>
              <a:rPr lang="en-US" sz="2800" dirty="0" smtClean="0"/>
              <a:t> </a:t>
            </a:r>
            <a:r>
              <a:rPr lang="en-US" sz="2800" dirty="0" err="1" smtClean="0"/>
              <a:t>Rusia</a:t>
            </a:r>
            <a:r>
              <a:rPr lang="en-US" sz="2800" dirty="0" smtClean="0"/>
              <a:t> </a:t>
            </a:r>
            <a:r>
              <a:rPr lang="en-US" sz="2800" dirty="0" err="1" smtClean="0"/>
              <a:t>prish</a:t>
            </a:r>
            <a:r>
              <a:rPr lang="en-US" sz="2800" dirty="0" smtClean="0"/>
              <a:t> </a:t>
            </a:r>
            <a:r>
              <a:rPr lang="en-US" sz="2800" dirty="0" err="1" smtClean="0"/>
              <a:t>traktatin</a:t>
            </a:r>
            <a:r>
              <a:rPr lang="en-US" sz="2800" dirty="0" smtClean="0"/>
              <a:t> me </a:t>
            </a:r>
            <a:r>
              <a:rPr lang="en-US" sz="2800" dirty="0" err="1" smtClean="0"/>
              <a:t>Francën</a:t>
            </a:r>
            <a:r>
              <a:rPr lang="en-US" sz="2800" dirty="0" smtClean="0"/>
              <a:t>, </a:t>
            </a:r>
            <a:r>
              <a:rPr lang="en-US" sz="2800" dirty="0" err="1" smtClean="0"/>
              <a:t>Napoleoni</a:t>
            </a:r>
            <a:r>
              <a:rPr lang="en-US" sz="2800" dirty="0" smtClean="0"/>
              <a:t> </a:t>
            </a:r>
            <a:r>
              <a:rPr lang="en-US" sz="2800" dirty="0" err="1" smtClean="0"/>
              <a:t>niset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pushtuar</a:t>
            </a:r>
            <a:r>
              <a:rPr lang="en-US" sz="2800" dirty="0" smtClean="0"/>
              <a:t> </a:t>
            </a:r>
            <a:r>
              <a:rPr lang="en-US" sz="2800" dirty="0" err="1" smtClean="0"/>
              <a:t>atë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Me </a:t>
            </a:r>
            <a:r>
              <a:rPr lang="en-US" sz="2800" dirty="0" err="1" smtClean="0"/>
              <a:t>një</a:t>
            </a:r>
            <a:r>
              <a:rPr lang="en-US" sz="2800" dirty="0" smtClean="0"/>
              <a:t> </a:t>
            </a:r>
            <a:r>
              <a:rPr lang="en-US" sz="2800" dirty="0" err="1" smtClean="0"/>
              <a:t>ushtri</a:t>
            </a:r>
            <a:r>
              <a:rPr lang="en-US" sz="2800" dirty="0" smtClean="0"/>
              <a:t> </a:t>
            </a:r>
            <a:r>
              <a:rPr lang="en-US" sz="2800" dirty="0" err="1" smtClean="0"/>
              <a:t>prej</a:t>
            </a:r>
            <a:r>
              <a:rPr lang="en-US" sz="2800" dirty="0" smtClean="0"/>
              <a:t> 450,000 </a:t>
            </a:r>
            <a:r>
              <a:rPr lang="en-US" sz="2800" dirty="0" err="1" smtClean="0"/>
              <a:t>trupash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niset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moskë</a:t>
            </a:r>
            <a:r>
              <a:rPr lang="en-US" sz="2800" dirty="0" smtClean="0"/>
              <a:t>. </a:t>
            </a:r>
            <a:r>
              <a:rPr lang="en-US" sz="2800" dirty="0" err="1" smtClean="0"/>
              <a:t>Vetëm</a:t>
            </a:r>
            <a:r>
              <a:rPr lang="en-US" sz="2800" dirty="0" smtClean="0"/>
              <a:t> 200,000 </a:t>
            </a:r>
            <a:r>
              <a:rPr lang="en-US" sz="2800" dirty="0" err="1" smtClean="0"/>
              <a:t>ishin</a:t>
            </a:r>
            <a:r>
              <a:rPr lang="en-US" sz="2800" dirty="0" smtClean="0"/>
              <a:t> </a:t>
            </a:r>
            <a:r>
              <a:rPr lang="en-US" sz="2800" dirty="0" err="1" smtClean="0"/>
              <a:t>Francezë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Ai </a:t>
            </a:r>
            <a:r>
              <a:rPr lang="en-US" sz="2800" dirty="0" err="1" smtClean="0"/>
              <a:t>humb</a:t>
            </a:r>
            <a:r>
              <a:rPr lang="en-US" sz="2800" dirty="0" smtClean="0"/>
              <a:t> </a:t>
            </a:r>
            <a:r>
              <a:rPr lang="en-US" sz="2800" dirty="0" err="1" smtClean="0"/>
              <a:t>më</a:t>
            </a:r>
            <a:r>
              <a:rPr lang="en-US" sz="2800" dirty="0" smtClean="0"/>
              <a:t> </a:t>
            </a:r>
            <a:r>
              <a:rPr lang="en-US" sz="2800" dirty="0" err="1" smtClean="0"/>
              <a:t>shumë</a:t>
            </a:r>
            <a:r>
              <a:rPr lang="en-US" sz="2800" dirty="0" smtClean="0"/>
              <a:t> se </a:t>
            </a:r>
            <a:r>
              <a:rPr lang="en-US" sz="2800" dirty="0" err="1" smtClean="0"/>
              <a:t>gjysmën</a:t>
            </a:r>
            <a:r>
              <a:rPr lang="en-US" sz="2800" dirty="0" smtClean="0"/>
              <a:t> e </a:t>
            </a:r>
            <a:r>
              <a:rPr lang="en-US" sz="2800" dirty="0" err="1" smtClean="0"/>
              <a:t>ushtrisë</a:t>
            </a:r>
            <a:r>
              <a:rPr lang="en-US" sz="2800" dirty="0" smtClean="0"/>
              <a:t> </a:t>
            </a:r>
            <a:r>
              <a:rPr lang="en-US" sz="2800" dirty="0" err="1" smtClean="0"/>
              <a:t>gjatë</a:t>
            </a:r>
            <a:r>
              <a:rPr lang="en-US" sz="2800" dirty="0" smtClean="0"/>
              <a:t> </a:t>
            </a:r>
            <a:r>
              <a:rPr lang="en-US" sz="2800" dirty="0" err="1" smtClean="0"/>
              <a:t>rrugës</a:t>
            </a:r>
            <a:r>
              <a:rPr lang="en-US" sz="2800" dirty="0" smtClean="0"/>
              <a:t>.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betejën</a:t>
            </a:r>
            <a:r>
              <a:rPr lang="en-US" sz="2800" dirty="0" smtClean="0"/>
              <a:t> </a:t>
            </a:r>
            <a:r>
              <a:rPr lang="en-US" sz="2800" dirty="0" err="1" smtClean="0"/>
              <a:t>Borodinos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(7 </a:t>
            </a:r>
            <a:r>
              <a:rPr lang="en-US" sz="2800" dirty="0" err="1" smtClean="0"/>
              <a:t>shator</a:t>
            </a:r>
            <a:r>
              <a:rPr lang="en-US" sz="2800" dirty="0" smtClean="0"/>
              <a:t> 1812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Fiton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ishte</a:t>
            </a:r>
            <a:r>
              <a:rPr lang="en-US" sz="2800" dirty="0" smtClean="0"/>
              <a:t> “</a:t>
            </a:r>
            <a:r>
              <a:rPr lang="en-US" sz="2800" dirty="0" err="1" smtClean="0"/>
              <a:t>Një</a:t>
            </a:r>
            <a:r>
              <a:rPr lang="en-US" sz="2800" dirty="0" smtClean="0"/>
              <a:t> </a:t>
            </a:r>
            <a:r>
              <a:rPr lang="en-US" sz="2800" dirty="0" err="1" smtClean="0"/>
              <a:t>fitore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e </a:t>
            </a:r>
            <a:r>
              <a:rPr lang="en-US" sz="2800" dirty="0" err="1" smtClean="0"/>
              <a:t>Pirros</a:t>
            </a:r>
            <a:r>
              <a:rPr lang="en-US" sz="2800" dirty="0" smtClean="0"/>
              <a:t>”.</a:t>
            </a:r>
          </a:p>
          <a:p>
            <a:r>
              <a:rPr lang="en-US" sz="2800" dirty="0" err="1" smtClean="0"/>
              <a:t>Pasi</a:t>
            </a:r>
            <a:r>
              <a:rPr lang="en-US" sz="2800" dirty="0" smtClean="0"/>
              <a:t> </a:t>
            </a:r>
            <a:r>
              <a:rPr lang="en-US" sz="2800" dirty="0" err="1" smtClean="0"/>
              <a:t>shkon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moskë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e </a:t>
            </a:r>
            <a:r>
              <a:rPr lang="en-US" sz="2800" dirty="0" err="1" smtClean="0"/>
              <a:t>gjen</a:t>
            </a:r>
            <a:r>
              <a:rPr lang="en-US" sz="2800" dirty="0" smtClean="0"/>
              <a:t> </a:t>
            </a:r>
            <a:r>
              <a:rPr lang="en-US" sz="2800" dirty="0" err="1" smtClean="0"/>
              <a:t>qytetin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braktisur</a:t>
            </a:r>
            <a:r>
              <a:rPr lang="en-US" sz="2800" dirty="0" smtClean="0"/>
              <a:t> e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djegur</a:t>
            </a:r>
            <a:r>
              <a:rPr lang="en-US" sz="2800" dirty="0" smtClean="0"/>
              <a:t> </a:t>
            </a:r>
            <a:r>
              <a:rPr lang="en-US" sz="2800" dirty="0" err="1" smtClean="0"/>
              <a:t>kështu</a:t>
            </a:r>
            <a:r>
              <a:rPr lang="en-US" sz="2800" dirty="0" smtClean="0"/>
              <a:t> </a:t>
            </a:r>
            <a:r>
              <a:rPr lang="en-US" sz="2800" dirty="0" err="1" smtClean="0"/>
              <a:t>që</a:t>
            </a:r>
            <a:r>
              <a:rPr lang="en-US" sz="2800" dirty="0" smtClean="0"/>
              <a:t> </a:t>
            </a:r>
            <a:r>
              <a:rPr lang="en-US" sz="2800" dirty="0" err="1" smtClean="0"/>
              <a:t>detyrohet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kthehet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Gjatë</a:t>
            </a:r>
            <a:r>
              <a:rPr lang="en-US" sz="2800" dirty="0" smtClean="0"/>
              <a:t> </a:t>
            </a:r>
            <a:r>
              <a:rPr lang="en-US" sz="2800" dirty="0" err="1" smtClean="0"/>
              <a:t>kthimit</a:t>
            </a:r>
            <a:r>
              <a:rPr lang="en-US" sz="2800" dirty="0" smtClean="0"/>
              <a:t> </a:t>
            </a:r>
            <a:r>
              <a:rPr lang="en-US" sz="2800" dirty="0" err="1" smtClean="0"/>
              <a:t>humbet</a:t>
            </a:r>
            <a:r>
              <a:rPr lang="en-US" sz="2800" dirty="0" smtClean="0"/>
              <a:t> </a:t>
            </a:r>
            <a:r>
              <a:rPr lang="en-US" sz="2800" dirty="0" err="1" smtClean="0"/>
              <a:t>edhe</a:t>
            </a:r>
            <a:r>
              <a:rPr lang="en-US" sz="2800" dirty="0" smtClean="0"/>
              <a:t> </a:t>
            </a:r>
            <a:r>
              <a:rPr lang="en-US" sz="2800" dirty="0" err="1" smtClean="0"/>
              <a:t>shumë</a:t>
            </a:r>
            <a:r>
              <a:rPr lang="en-US" sz="2800" dirty="0" smtClean="0"/>
              <a:t> </a:t>
            </a:r>
            <a:r>
              <a:rPr lang="en-US" sz="2800" dirty="0" err="1" smtClean="0"/>
              <a:t>ushtarë</a:t>
            </a:r>
            <a:r>
              <a:rPr lang="en-US" sz="2800" dirty="0" smtClean="0"/>
              <a:t> duke u </a:t>
            </a:r>
            <a:r>
              <a:rPr lang="en-US" sz="2800" dirty="0" err="1" smtClean="0"/>
              <a:t>sulmuar</a:t>
            </a:r>
            <a:r>
              <a:rPr lang="en-US" sz="2800" dirty="0" smtClean="0"/>
              <a:t> </a:t>
            </a:r>
            <a:r>
              <a:rPr lang="en-US" sz="2800" dirty="0" err="1" smtClean="0"/>
              <a:t>nga</a:t>
            </a:r>
            <a:r>
              <a:rPr lang="en-US" sz="2800" dirty="0" smtClean="0"/>
              <a:t> </a:t>
            </a:r>
            <a:r>
              <a:rPr lang="en-US" sz="2800" dirty="0" err="1" smtClean="0"/>
              <a:t>Rusët</a:t>
            </a:r>
            <a:r>
              <a:rPr lang="en-US" sz="2800" dirty="0" smtClean="0"/>
              <a:t>,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nga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ftohti</a:t>
            </a:r>
            <a:r>
              <a:rPr lang="en-US" sz="2800" dirty="0" smtClean="0"/>
              <a:t> </a:t>
            </a:r>
            <a:r>
              <a:rPr lang="en-US" sz="2800" dirty="0" err="1" smtClean="0"/>
              <a:t>ekstrem</a:t>
            </a:r>
            <a:r>
              <a:rPr lang="en-US" sz="2800" dirty="0" smtClean="0"/>
              <a:t> e </a:t>
            </a:r>
            <a:r>
              <a:rPr lang="en-US" sz="2800" dirty="0" err="1" smtClean="0"/>
              <a:t>sëmundjet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Napoleoni</a:t>
            </a:r>
            <a:r>
              <a:rPr lang="en-US" sz="2800" dirty="0" smtClean="0"/>
              <a:t> </a:t>
            </a:r>
            <a:r>
              <a:rPr lang="en-US" sz="2800" dirty="0" err="1" smtClean="0"/>
              <a:t>kthehet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francë</a:t>
            </a:r>
            <a:r>
              <a:rPr lang="en-US" sz="2800" dirty="0" smtClean="0"/>
              <a:t> me </a:t>
            </a:r>
            <a:r>
              <a:rPr lang="en-US" sz="2800" dirty="0" err="1" smtClean="0"/>
              <a:t>vetëm</a:t>
            </a:r>
            <a:r>
              <a:rPr lang="en-US" sz="2800" dirty="0" smtClean="0"/>
              <a:t> 40,000 </a:t>
            </a:r>
            <a:r>
              <a:rPr lang="en-US" sz="2800" dirty="0" err="1" smtClean="0"/>
              <a:t>trupa</a:t>
            </a:r>
            <a:r>
              <a:rPr lang="en-US" sz="2800" dirty="0" smtClean="0"/>
              <a:t>.</a:t>
            </a:r>
            <a:endParaRPr lang="sq-A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smtClean="0"/>
              <a:t>Pushtimi i Rusis</a:t>
            </a:r>
            <a:r>
              <a:rPr lang="en-US" dirty="0" smtClean="0"/>
              <a:t>ë</a:t>
            </a:r>
            <a:r>
              <a:rPr smtClean="0"/>
              <a:t> (1812)</a:t>
            </a:r>
            <a:endParaRPr lang="sq-AL" dirty="0"/>
          </a:p>
        </p:txBody>
      </p:sp>
    </p:spTree>
  </p:cSld>
  <p:clrMapOvr>
    <a:masterClrMapping/>
  </p:clrMapOvr>
  <p:transition advTm="54281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5410200" cy="54102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Shkaqet</a:t>
            </a:r>
            <a:r>
              <a:rPr lang="en-US" b="1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Pushtimi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Rusisë</a:t>
            </a:r>
            <a:r>
              <a:rPr lang="en-US" dirty="0" smtClean="0"/>
              <a:t>- 400.000 </a:t>
            </a:r>
            <a:r>
              <a:rPr lang="en-US" dirty="0" err="1" smtClean="0"/>
              <a:t>ushtarë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1,000 </a:t>
            </a:r>
            <a:r>
              <a:rPr lang="en-US" dirty="0" err="1" smtClean="0"/>
              <a:t>topa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Lufta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fronte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Njësitë</a:t>
            </a:r>
            <a:r>
              <a:rPr lang="en-US" dirty="0" smtClean="0"/>
              <a:t> </a:t>
            </a:r>
            <a:r>
              <a:rPr lang="en-US" dirty="0" err="1" smtClean="0"/>
              <a:t>guerrilase</a:t>
            </a:r>
            <a:r>
              <a:rPr lang="en-US" dirty="0" smtClean="0"/>
              <a:t> </a:t>
            </a:r>
            <a:r>
              <a:rPr lang="en-US" dirty="0" err="1" smtClean="0"/>
              <a:t>spanjolle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Ngritja</a:t>
            </a:r>
            <a:r>
              <a:rPr lang="en-US" dirty="0" smtClean="0"/>
              <a:t> e </a:t>
            </a:r>
            <a:r>
              <a:rPr lang="en-US" dirty="0" err="1" smtClean="0"/>
              <a:t>popujve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pushtuar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Politika</a:t>
            </a:r>
            <a:r>
              <a:rPr lang="en-US" dirty="0" smtClean="0"/>
              <a:t> e </a:t>
            </a:r>
            <a:r>
              <a:rPr lang="en-US" dirty="0" err="1" smtClean="0"/>
              <a:t>egër</a:t>
            </a:r>
            <a:r>
              <a:rPr lang="en-US" dirty="0" smtClean="0"/>
              <a:t> </a:t>
            </a:r>
            <a:r>
              <a:rPr lang="en-US" dirty="0" err="1" smtClean="0"/>
              <a:t>përkundrejt</a:t>
            </a:r>
            <a:r>
              <a:rPr lang="en-US" dirty="0" smtClean="0"/>
              <a:t> </a:t>
            </a:r>
            <a:r>
              <a:rPr lang="en-US" dirty="0" err="1" smtClean="0"/>
              <a:t>Britanisë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blokkada</a:t>
            </a:r>
            <a:r>
              <a:rPr lang="en-US" dirty="0" smtClean="0"/>
              <a:t> </a:t>
            </a:r>
            <a:r>
              <a:rPr lang="en-US" dirty="0" err="1" smtClean="0"/>
              <a:t>Kontinentale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Krijimi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Ushtrisë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përbashkët</a:t>
            </a:r>
            <a:r>
              <a:rPr lang="en-US" dirty="0" smtClean="0"/>
              <a:t> </a:t>
            </a:r>
            <a:r>
              <a:rPr lang="en-US" dirty="0" err="1" smtClean="0"/>
              <a:t>Europiane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koalicion</a:t>
            </a:r>
            <a:r>
              <a:rPr lang="en-US" dirty="0" smtClean="0"/>
              <a:t> e </a:t>
            </a:r>
            <a:r>
              <a:rPr lang="en-US" dirty="0" err="1" smtClean="0"/>
              <a:t>Gjashtë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smtClean="0"/>
              <a:t>R</a:t>
            </a:r>
            <a:r>
              <a:rPr lang="en-US" dirty="0" smtClean="0"/>
              <a:t>ë</a:t>
            </a:r>
            <a:r>
              <a:rPr smtClean="0"/>
              <a:t>nia e Napoleonit</a:t>
            </a:r>
            <a:endParaRPr lang="sq-AL" dirty="0"/>
          </a:p>
        </p:txBody>
      </p:sp>
      <p:pic>
        <p:nvPicPr>
          <p:cNvPr id="4" name="Picture 3" descr="images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1676400"/>
            <a:ext cx="2667000" cy="4419600"/>
          </a:xfrm>
          <a:prstGeom prst="rect">
            <a:avLst/>
          </a:prstGeom>
        </p:spPr>
      </p:pic>
    </p:spTree>
  </p:cSld>
  <p:clrMapOvr>
    <a:masterClrMapping/>
  </p:clrMapOvr>
  <p:transition advTm="28250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koalicioni</a:t>
            </a:r>
            <a:r>
              <a:rPr lang="en-US" dirty="0" smtClean="0"/>
              <a:t> e </a:t>
            </a:r>
            <a:r>
              <a:rPr lang="en-US" dirty="0" err="1" smtClean="0"/>
              <a:t>gjashtë</a:t>
            </a:r>
            <a:r>
              <a:rPr lang="en-US" dirty="0" smtClean="0"/>
              <a:t> </a:t>
            </a:r>
            <a:r>
              <a:rPr lang="en-US" dirty="0" err="1" smtClean="0"/>
              <a:t>kundër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, </a:t>
            </a:r>
            <a:r>
              <a:rPr lang="en-US" dirty="0" err="1" smtClean="0"/>
              <a:t>Rusia</a:t>
            </a:r>
            <a:r>
              <a:rPr lang="en-US" dirty="0" smtClean="0"/>
              <a:t>, </a:t>
            </a:r>
            <a:r>
              <a:rPr lang="en-US" dirty="0" err="1" smtClean="0"/>
              <a:t>Prusia</a:t>
            </a:r>
            <a:r>
              <a:rPr lang="en-US" dirty="0" smtClean="0"/>
              <a:t>, </a:t>
            </a:r>
            <a:r>
              <a:rPr lang="en-US" dirty="0" err="1" smtClean="0"/>
              <a:t>Britania</a:t>
            </a:r>
            <a:r>
              <a:rPr lang="en-US" dirty="0" smtClean="0"/>
              <a:t> e </a:t>
            </a:r>
            <a:r>
              <a:rPr lang="en-US" dirty="0" err="1" smtClean="0"/>
              <a:t>madhe</a:t>
            </a:r>
            <a:r>
              <a:rPr lang="en-US" dirty="0" smtClean="0"/>
              <a:t>, Austria, </a:t>
            </a:r>
            <a:r>
              <a:rPr lang="en-US" dirty="0" err="1" smtClean="0"/>
              <a:t>Suedia</a:t>
            </a:r>
            <a:r>
              <a:rPr lang="en-US" dirty="0" smtClean="0"/>
              <a:t>, </a:t>
            </a:r>
            <a:r>
              <a:rPr lang="en-US" dirty="0" err="1" smtClean="0"/>
              <a:t>Spanja</a:t>
            </a:r>
            <a:r>
              <a:rPr lang="en-US" dirty="0" smtClean="0"/>
              <a:t>, </a:t>
            </a:r>
            <a:r>
              <a:rPr lang="en-US" dirty="0" err="1" smtClean="0"/>
              <a:t>Portugalia</a:t>
            </a:r>
            <a:r>
              <a:rPr lang="en-US" dirty="0" smtClean="0"/>
              <a:t>, </a:t>
            </a:r>
            <a:r>
              <a:rPr lang="en-US" dirty="0" err="1" smtClean="0"/>
              <a:t>bashkuan</a:t>
            </a:r>
            <a:r>
              <a:rPr lang="en-US" dirty="0" smtClean="0"/>
              <a:t> </a:t>
            </a:r>
            <a:r>
              <a:rPr lang="en-US" dirty="0" err="1" smtClean="0"/>
              <a:t>ushtritë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betejën</a:t>
            </a:r>
            <a:r>
              <a:rPr lang="en-US" dirty="0" smtClean="0"/>
              <a:t> e </a:t>
            </a:r>
            <a:r>
              <a:rPr lang="en-US" dirty="0" err="1" smtClean="0"/>
              <a:t>Lajpcikut</a:t>
            </a:r>
            <a:r>
              <a:rPr lang="en-US" dirty="0" smtClean="0"/>
              <a:t> ne 16 </a:t>
            </a:r>
            <a:r>
              <a:rPr lang="en-US" dirty="0" err="1" smtClean="0"/>
              <a:t>tetor</a:t>
            </a:r>
            <a:r>
              <a:rPr lang="en-US" dirty="0" smtClean="0"/>
              <a:t> 1913 </a:t>
            </a:r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pëson</a:t>
            </a:r>
            <a:r>
              <a:rPr lang="en-US" dirty="0" smtClean="0"/>
              <a:t> </a:t>
            </a:r>
            <a:r>
              <a:rPr lang="en-US" dirty="0" err="1" smtClean="0"/>
              <a:t>disfatë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shkak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epërsisë</a:t>
            </a:r>
            <a:r>
              <a:rPr lang="en-US" dirty="0" smtClean="0"/>
              <a:t> </a:t>
            </a:r>
            <a:r>
              <a:rPr lang="en-US" dirty="0" err="1" smtClean="0"/>
              <a:t>numerike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kundërshtarit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Ai </a:t>
            </a:r>
            <a:r>
              <a:rPr lang="en-US" dirty="0" err="1" smtClean="0"/>
              <a:t>tërhiqet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Francë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madhësia</a:t>
            </a:r>
            <a:r>
              <a:rPr lang="en-US" dirty="0" smtClean="0"/>
              <a:t> e </a:t>
            </a:r>
            <a:r>
              <a:rPr lang="en-US" dirty="0" err="1" smtClean="0"/>
              <a:t>ushtrisë</a:t>
            </a:r>
            <a:r>
              <a:rPr lang="en-US" dirty="0" smtClean="0"/>
              <a:t> </a:t>
            </a:r>
            <a:r>
              <a:rPr lang="en-US" dirty="0" err="1" smtClean="0"/>
              <a:t>armike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ushtria</a:t>
            </a:r>
            <a:r>
              <a:rPr lang="en-US" dirty="0" smtClean="0"/>
              <a:t> pa </a:t>
            </a:r>
            <a:r>
              <a:rPr lang="en-US" dirty="0" err="1" smtClean="0"/>
              <a:t>eksperiencë</a:t>
            </a:r>
            <a:r>
              <a:rPr lang="en-US" dirty="0" smtClean="0"/>
              <a:t> e </a:t>
            </a:r>
            <a:r>
              <a:rPr lang="en-US" dirty="0" err="1" smtClean="0"/>
              <a:t>bëjnë</a:t>
            </a:r>
            <a:r>
              <a:rPr lang="en-US" dirty="0" smtClean="0"/>
              <a:t> </a:t>
            </a:r>
            <a:r>
              <a:rPr lang="en-US" dirty="0" err="1" smtClean="0"/>
              <a:t>atë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dorëzohet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pranojë</a:t>
            </a:r>
            <a:r>
              <a:rPr lang="en-US" dirty="0" smtClean="0"/>
              <a:t> </a:t>
            </a:r>
            <a:r>
              <a:rPr lang="en-US" dirty="0" err="1" smtClean="0"/>
              <a:t>kushtet</a:t>
            </a:r>
            <a:r>
              <a:rPr lang="en-US" dirty="0" smtClean="0"/>
              <a:t> e </a:t>
            </a:r>
            <a:r>
              <a:rPr lang="en-US" dirty="0" err="1" smtClean="0"/>
              <a:t>Kundërshtarit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11 </a:t>
            </a:r>
            <a:r>
              <a:rPr lang="en-US" dirty="0" err="1" smtClean="0"/>
              <a:t>prill</a:t>
            </a:r>
            <a:r>
              <a:rPr lang="en-US" dirty="0" smtClean="0"/>
              <a:t> 1814 </a:t>
            </a:r>
            <a:r>
              <a:rPr lang="en-US" dirty="0" err="1" smtClean="0"/>
              <a:t>ai</a:t>
            </a:r>
            <a:r>
              <a:rPr lang="en-US" dirty="0" smtClean="0"/>
              <a:t> u </a:t>
            </a:r>
            <a:r>
              <a:rPr lang="en-US" dirty="0" err="1" smtClean="0"/>
              <a:t>ekstradua</a:t>
            </a:r>
            <a:r>
              <a:rPr lang="en-US" dirty="0" smtClean="0"/>
              <a:t> ne </a:t>
            </a:r>
            <a:r>
              <a:rPr lang="en-US" dirty="0" err="1" smtClean="0"/>
              <a:t>ishullin</a:t>
            </a:r>
            <a:r>
              <a:rPr lang="en-US" dirty="0" smtClean="0"/>
              <a:t> e </a:t>
            </a:r>
            <a:r>
              <a:rPr lang="en-US" dirty="0" err="1" smtClean="0"/>
              <a:t>Elbës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cili</a:t>
            </a:r>
            <a:r>
              <a:rPr lang="en-US" dirty="0" smtClean="0"/>
              <a:t> </a:t>
            </a:r>
            <a:r>
              <a:rPr lang="en-US" dirty="0" err="1" smtClean="0"/>
              <a:t>i’u</a:t>
            </a:r>
            <a:r>
              <a:rPr lang="en-US" dirty="0" smtClean="0"/>
              <a:t> la </a:t>
            </a:r>
            <a:r>
              <a:rPr lang="en-US" dirty="0" err="1" smtClean="0"/>
              <a:t>nën</a:t>
            </a:r>
            <a:r>
              <a:rPr lang="en-US" dirty="0" smtClean="0"/>
              <a:t> </a:t>
            </a:r>
            <a:r>
              <a:rPr lang="en-US" dirty="0" err="1" smtClean="0"/>
              <a:t>kontroll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Elba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ishull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vogël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mesdhe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12,000 </a:t>
            </a:r>
            <a:r>
              <a:rPr lang="en-US" dirty="0" err="1" smtClean="0"/>
              <a:t>banorë</a:t>
            </a:r>
            <a:r>
              <a:rPr lang="en-US" dirty="0" smtClean="0"/>
              <a:t>. Ai </a:t>
            </a:r>
            <a:r>
              <a:rPr lang="en-US" dirty="0" err="1" smtClean="0"/>
              <a:t>zhvilloi</a:t>
            </a:r>
            <a:r>
              <a:rPr lang="en-US" dirty="0" smtClean="0"/>
              <a:t> </a:t>
            </a:r>
            <a:r>
              <a:rPr lang="en-US" dirty="0" err="1" smtClean="0"/>
              <a:t>minierat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krijoi</a:t>
            </a:r>
            <a:r>
              <a:rPr lang="en-US" dirty="0" smtClean="0"/>
              <a:t> </a:t>
            </a:r>
            <a:r>
              <a:rPr lang="en-US" dirty="0" err="1" smtClean="0"/>
              <a:t>ushtri</a:t>
            </a:r>
            <a:r>
              <a:rPr lang="en-US" dirty="0" smtClean="0"/>
              <a:t> </a:t>
            </a:r>
            <a:r>
              <a:rPr lang="en-US" dirty="0" err="1" smtClean="0"/>
              <a:t>gati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nisur</a:t>
            </a:r>
            <a:r>
              <a:rPr lang="en-US" dirty="0" smtClean="0"/>
              <a:t> </a:t>
            </a:r>
            <a:r>
              <a:rPr lang="en-US" dirty="0" err="1" smtClean="0"/>
              <a:t>përsëri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Francë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smtClean="0"/>
              <a:t>Fundi i </a:t>
            </a:r>
            <a:r>
              <a:rPr b="1" smtClean="0"/>
              <a:t>NAPOLEONIT T</a:t>
            </a:r>
            <a:r>
              <a:rPr lang="en-US" b="1" dirty="0" smtClean="0"/>
              <a:t>ë</a:t>
            </a:r>
            <a:r>
              <a:rPr b="1" smtClean="0"/>
              <a:t> MADH</a:t>
            </a:r>
            <a:endParaRPr lang="sq-AL" b="1" dirty="0"/>
          </a:p>
        </p:txBody>
      </p:sp>
    </p:spTree>
  </p:cSld>
  <p:clrMapOvr>
    <a:masterClrMapping/>
  </p:clrMapOvr>
  <p:transition advTm="52953"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6172200" cy="5715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Në</a:t>
            </a:r>
            <a:r>
              <a:rPr lang="en-US" dirty="0" smtClean="0"/>
              <a:t> 26 </a:t>
            </a:r>
            <a:r>
              <a:rPr lang="en-US" dirty="0" err="1" smtClean="0"/>
              <a:t>gusht</a:t>
            </a:r>
            <a:r>
              <a:rPr lang="en-US" dirty="0" smtClean="0"/>
              <a:t> 1815 </a:t>
            </a:r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arratiset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Elba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Mars </a:t>
            </a:r>
            <a:r>
              <a:rPr lang="en-US" dirty="0" err="1" smtClean="0"/>
              <a:t>arrin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Francë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7 mars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legjonin</a:t>
            </a:r>
            <a:r>
              <a:rPr lang="en-US" dirty="0" smtClean="0"/>
              <a:t> e 5,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cili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dërguar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ndaluar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Mbreti</a:t>
            </a:r>
            <a:r>
              <a:rPr lang="en-US" dirty="0" smtClean="0"/>
              <a:t> </a:t>
            </a:r>
            <a:r>
              <a:rPr lang="en-US" dirty="0" err="1" smtClean="0"/>
              <a:t>Lugji</a:t>
            </a:r>
            <a:r>
              <a:rPr lang="en-US" dirty="0" smtClean="0"/>
              <a:t> XVIII </a:t>
            </a:r>
            <a:r>
              <a:rPr lang="en-US" dirty="0" err="1" smtClean="0"/>
              <a:t>lë</a:t>
            </a:r>
            <a:r>
              <a:rPr lang="en-US" dirty="0" smtClean="0"/>
              <a:t> </a:t>
            </a:r>
            <a:r>
              <a:rPr lang="en-US" dirty="0" err="1" smtClean="0"/>
              <a:t>vendin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kontrollin</a:t>
            </a:r>
            <a:r>
              <a:rPr lang="en-US" dirty="0" smtClean="0"/>
              <a:t>,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shkon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paris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20 mars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këtu</a:t>
            </a:r>
            <a:r>
              <a:rPr lang="en-US" dirty="0" smtClean="0"/>
              <a:t> </a:t>
            </a:r>
            <a:r>
              <a:rPr lang="en-US" dirty="0" err="1" smtClean="0"/>
              <a:t>fillojne</a:t>
            </a:r>
            <a:r>
              <a:rPr lang="en-US" dirty="0" smtClean="0"/>
              <a:t> “100 </a:t>
            </a:r>
            <a:r>
              <a:rPr lang="en-US" dirty="0" err="1" smtClean="0"/>
              <a:t>ditët</a:t>
            </a:r>
            <a:r>
              <a:rPr lang="en-US" dirty="0" smtClean="0"/>
              <a:t>”.</a:t>
            </a:r>
          </a:p>
          <a:p>
            <a:r>
              <a:rPr lang="en-US" dirty="0" err="1" smtClean="0"/>
              <a:t>Fuqitë</a:t>
            </a:r>
            <a:r>
              <a:rPr lang="en-US" dirty="0" smtClean="0"/>
              <a:t> </a:t>
            </a:r>
            <a:r>
              <a:rPr lang="en-US" dirty="0" err="1" smtClean="0"/>
              <a:t>Europiane</a:t>
            </a:r>
            <a:r>
              <a:rPr lang="en-US" dirty="0" smtClean="0"/>
              <a:t> </a:t>
            </a:r>
            <a:r>
              <a:rPr lang="en-US" dirty="0" err="1" smtClean="0"/>
              <a:t>formojnë</a:t>
            </a:r>
            <a:r>
              <a:rPr lang="en-US" dirty="0" smtClean="0"/>
              <a:t> </a:t>
            </a:r>
            <a:r>
              <a:rPr lang="en-US" dirty="0" err="1" smtClean="0"/>
              <a:t>koalicionin</a:t>
            </a:r>
            <a:r>
              <a:rPr lang="en-US" dirty="0" smtClean="0"/>
              <a:t> e 7 </a:t>
            </a:r>
            <a:r>
              <a:rPr lang="en-US" dirty="0" err="1" smtClean="0"/>
              <a:t>kundër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pëson</a:t>
            </a:r>
            <a:r>
              <a:rPr lang="en-US" dirty="0" smtClean="0"/>
              <a:t> </a:t>
            </a:r>
            <a:r>
              <a:rPr lang="en-US" dirty="0" err="1" smtClean="0"/>
              <a:t>disfatë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18 </a:t>
            </a:r>
            <a:r>
              <a:rPr lang="en-US" dirty="0" err="1" smtClean="0"/>
              <a:t>qershor</a:t>
            </a:r>
            <a:r>
              <a:rPr lang="en-US" dirty="0" smtClean="0"/>
              <a:t> 1815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Vaterlo</a:t>
            </a:r>
            <a:r>
              <a:rPr lang="en-US" dirty="0" smtClean="0"/>
              <a:t>.</a:t>
            </a:r>
          </a:p>
          <a:p>
            <a:r>
              <a:rPr lang="en-US" dirty="0" smtClean="0"/>
              <a:t>Ai </a:t>
            </a:r>
            <a:r>
              <a:rPr lang="en-US" dirty="0" err="1" smtClean="0"/>
              <a:t>ekstradohet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Shën</a:t>
            </a:r>
            <a:r>
              <a:rPr lang="en-US" dirty="0" smtClean="0"/>
              <a:t> </a:t>
            </a:r>
            <a:r>
              <a:rPr lang="en-US" dirty="0" err="1" smtClean="0"/>
              <a:t>Helenë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vdes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5 </a:t>
            </a:r>
            <a:r>
              <a:rPr lang="en-US" dirty="0" err="1" smtClean="0"/>
              <a:t>maj</a:t>
            </a:r>
            <a:r>
              <a:rPr lang="en-US" dirty="0" smtClean="0"/>
              <a:t> 1821.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smtClean="0"/>
              <a:t>Beteja fundit</a:t>
            </a:r>
            <a:endParaRPr lang="sq-AL" dirty="0"/>
          </a:p>
        </p:txBody>
      </p:sp>
      <p:pic>
        <p:nvPicPr>
          <p:cNvPr id="6" name="Picture 5" descr="250px-Napoleon_sainthele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143000"/>
            <a:ext cx="2057400" cy="4953000"/>
          </a:xfrm>
          <a:prstGeom prst="rect">
            <a:avLst/>
          </a:prstGeom>
        </p:spPr>
      </p:pic>
    </p:spTree>
  </p:cSld>
  <p:clrMapOvr>
    <a:masterClrMapping/>
  </p:clrMapOvr>
  <p:transition advTm="40125"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njeri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bëhet</a:t>
            </a:r>
            <a:r>
              <a:rPr lang="en-US" dirty="0" smtClean="0"/>
              <a:t> </a:t>
            </a:r>
            <a:r>
              <a:rPr lang="en-US" dirty="0" err="1" smtClean="0"/>
              <a:t>ateist</a:t>
            </a:r>
            <a:r>
              <a:rPr lang="en-US" dirty="0" smtClean="0"/>
              <a:t> </a:t>
            </a:r>
            <a:r>
              <a:rPr lang="en-US" dirty="0" err="1" smtClean="0"/>
              <a:t>thjesht</a:t>
            </a:r>
            <a:r>
              <a:rPr lang="en-US" dirty="0" smtClean="0"/>
              <a:t> duke e </a:t>
            </a:r>
            <a:r>
              <a:rPr lang="en-US" dirty="0" err="1" smtClean="0"/>
              <a:t>uruar</a:t>
            </a:r>
            <a:r>
              <a:rPr lang="en-US" dirty="0" smtClean="0"/>
              <a:t> </a:t>
            </a:r>
            <a:r>
              <a:rPr lang="en-US" dirty="0" err="1" smtClean="0"/>
              <a:t>këtë</a:t>
            </a:r>
            <a:r>
              <a:rPr lang="en-US" dirty="0" smtClean="0"/>
              <a:t> </a:t>
            </a:r>
            <a:r>
              <a:rPr lang="en-US" dirty="0" err="1" smtClean="0"/>
              <a:t>gjë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njeri</a:t>
            </a:r>
            <a:r>
              <a:rPr lang="en-US" dirty="0" smtClean="0"/>
              <a:t> </a:t>
            </a:r>
            <a:r>
              <a:rPr lang="en-US" dirty="0" err="1" smtClean="0"/>
              <a:t>duhet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luftojë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fort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interesat</a:t>
            </a:r>
            <a:r>
              <a:rPr lang="en-US" dirty="0" smtClean="0"/>
              <a:t> </a:t>
            </a:r>
            <a:r>
              <a:rPr lang="en-US" dirty="0" err="1" smtClean="0"/>
              <a:t>sesa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drejtat</a:t>
            </a:r>
            <a:r>
              <a:rPr lang="en-US" dirty="0" smtClean="0"/>
              <a:t> e </a:t>
            </a:r>
            <a:r>
              <a:rPr lang="en-US" dirty="0" err="1" smtClean="0"/>
              <a:t>tij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pikturë</a:t>
            </a:r>
            <a:r>
              <a:rPr lang="en-US" dirty="0" smtClean="0"/>
              <a:t> </a:t>
            </a:r>
            <a:r>
              <a:rPr lang="en-US" dirty="0" err="1" smtClean="0"/>
              <a:t>vlen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një-mijë</a:t>
            </a:r>
            <a:r>
              <a:rPr lang="en-US" dirty="0" smtClean="0"/>
              <a:t> </a:t>
            </a:r>
            <a:r>
              <a:rPr lang="en-US" dirty="0" err="1" smtClean="0"/>
              <a:t>fjalë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Fenë</a:t>
            </a:r>
            <a:r>
              <a:rPr lang="en-US" dirty="0" smtClean="0"/>
              <a:t> e ka </a:t>
            </a:r>
            <a:r>
              <a:rPr lang="en-US" dirty="0" err="1" smtClean="0"/>
              <a:t>krijuar</a:t>
            </a:r>
            <a:r>
              <a:rPr lang="en-US" dirty="0" smtClean="0"/>
              <a:t> </a:t>
            </a:r>
            <a:r>
              <a:rPr lang="en-US" dirty="0" err="1" smtClean="0"/>
              <a:t>njeriu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“E </a:t>
            </a:r>
            <a:r>
              <a:rPr lang="en-US" dirty="0" err="1" smtClean="0"/>
              <a:t>pamundur</a:t>
            </a:r>
            <a:r>
              <a:rPr lang="en-US" dirty="0" smtClean="0"/>
              <a:t>”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fjalë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gjendet</a:t>
            </a:r>
            <a:r>
              <a:rPr lang="en-US" dirty="0" smtClean="0"/>
              <a:t> </a:t>
            </a:r>
            <a:r>
              <a:rPr lang="en-US" dirty="0" err="1" smtClean="0"/>
              <a:t>vetëm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fjalorin</a:t>
            </a:r>
            <a:r>
              <a:rPr lang="en-US" dirty="0" smtClean="0"/>
              <a:t> e </a:t>
            </a:r>
            <a:r>
              <a:rPr lang="en-US" dirty="0" err="1" smtClean="0"/>
              <a:t>budallenjve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Njeriun</a:t>
            </a:r>
            <a:r>
              <a:rPr lang="en-US" dirty="0" smtClean="0"/>
              <a:t> e </a:t>
            </a:r>
            <a:r>
              <a:rPr lang="en-US" dirty="0" err="1" smtClean="0"/>
              <a:t>lëvizin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leva</a:t>
            </a:r>
            <a:r>
              <a:rPr lang="en-US" dirty="0" smtClean="0"/>
              <a:t>: </a:t>
            </a:r>
            <a:r>
              <a:rPr lang="en-US" dirty="0" err="1" smtClean="0"/>
              <a:t>Frika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interesi</a:t>
            </a:r>
            <a:r>
              <a:rPr lang="en-US" dirty="0" smtClean="0"/>
              <a:t> </a:t>
            </a:r>
            <a:r>
              <a:rPr lang="en-US" dirty="0" err="1" smtClean="0"/>
              <a:t>vetjak</a:t>
            </a:r>
            <a:r>
              <a:rPr lang="en-US" dirty="0" smtClean="0"/>
              <a:t>.</a:t>
            </a:r>
          </a:p>
          <a:p>
            <a:r>
              <a:rPr lang="en-US" dirty="0" smtClean="0"/>
              <a:t>Ai </a:t>
            </a:r>
            <a:r>
              <a:rPr lang="en-US" dirty="0" err="1" smtClean="0"/>
              <a:t>që</a:t>
            </a:r>
            <a:r>
              <a:rPr lang="en-US" dirty="0" smtClean="0"/>
              <a:t> ka </a:t>
            </a:r>
            <a:r>
              <a:rPr lang="en-US" dirty="0" err="1" smtClean="0"/>
              <a:t>frikë</a:t>
            </a:r>
            <a:r>
              <a:rPr lang="en-US" dirty="0" smtClean="0"/>
              <a:t> se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pushtohet</a:t>
            </a:r>
            <a:r>
              <a:rPr lang="en-US" dirty="0" smtClean="0"/>
              <a:t> 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sigurt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humbjen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Unë</a:t>
            </a:r>
            <a:r>
              <a:rPr lang="en-US" dirty="0" smtClean="0"/>
              <a:t> jam </a:t>
            </a:r>
            <a:r>
              <a:rPr lang="en-US" dirty="0" err="1" smtClean="0"/>
              <a:t>nganjëherë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dhelpër</a:t>
            </a:r>
            <a:r>
              <a:rPr lang="en-US" dirty="0" smtClean="0"/>
              <a:t> e </a:t>
            </a:r>
            <a:r>
              <a:rPr lang="en-US" dirty="0" err="1" smtClean="0"/>
              <a:t>nganjëherë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luan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I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sekreti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qeverisurit</a:t>
            </a:r>
            <a:r>
              <a:rPr lang="en-US" dirty="0" smtClean="0"/>
              <a:t> </a:t>
            </a:r>
            <a:r>
              <a:rPr lang="en-US" dirty="0" err="1" smtClean="0"/>
              <a:t>qëndron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diturin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jesh</a:t>
            </a:r>
            <a:r>
              <a:rPr lang="en-US" dirty="0" smtClean="0"/>
              <a:t> </a:t>
            </a:r>
            <a:r>
              <a:rPr lang="en-US" dirty="0" err="1" smtClean="0"/>
              <a:t>njëra</a:t>
            </a:r>
            <a:r>
              <a:rPr lang="en-US" dirty="0" smtClean="0"/>
              <a:t> e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jesh</a:t>
            </a:r>
            <a:r>
              <a:rPr lang="en-US" dirty="0" smtClean="0"/>
              <a:t> </a:t>
            </a:r>
            <a:r>
              <a:rPr lang="en-US" dirty="0" err="1" smtClean="0"/>
              <a:t>tjetra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Nëse</a:t>
            </a:r>
            <a:r>
              <a:rPr lang="en-US" dirty="0" smtClean="0"/>
              <a:t> e do </a:t>
            </a:r>
            <a:r>
              <a:rPr lang="en-US" dirty="0" err="1" smtClean="0"/>
              <a:t>dicka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bërë</a:t>
            </a:r>
            <a:r>
              <a:rPr lang="en-US" dirty="0" smtClean="0"/>
              <a:t> </a:t>
            </a:r>
            <a:r>
              <a:rPr lang="en-US" dirty="0" err="1" smtClean="0"/>
              <a:t>mirë</a:t>
            </a:r>
            <a:r>
              <a:rPr lang="en-US" dirty="0" smtClean="0"/>
              <a:t>, </a:t>
            </a:r>
            <a:r>
              <a:rPr lang="en-US" dirty="0" err="1" smtClean="0"/>
              <a:t>bëje</a:t>
            </a:r>
            <a:r>
              <a:rPr lang="en-US" dirty="0" smtClean="0"/>
              <a:t> </a:t>
            </a:r>
            <a:r>
              <a:rPr lang="en-US" dirty="0" err="1" smtClean="0"/>
              <a:t>vetë</a:t>
            </a:r>
            <a:r>
              <a:rPr lang="en-US" dirty="0" smtClean="0"/>
              <a:t>.</a:t>
            </a:r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smtClean="0"/>
              <a:t>Th</a:t>
            </a:r>
            <a:r>
              <a:rPr lang="en-US" dirty="0" smtClean="0"/>
              <a:t>ë</a:t>
            </a:r>
            <a:r>
              <a:rPr smtClean="0"/>
              <a:t>nie t</a:t>
            </a:r>
            <a:r>
              <a:rPr lang="en-US" dirty="0" smtClean="0"/>
              <a:t>ë</a:t>
            </a:r>
            <a:r>
              <a:rPr smtClean="0"/>
              <a:t> Napoleonit</a:t>
            </a:r>
            <a:endParaRPr lang="sq-AL" dirty="0"/>
          </a:p>
        </p:txBody>
      </p:sp>
    </p:spTree>
  </p:cSld>
  <p:clrMapOvr>
    <a:masterClrMapping/>
  </p:clrMapOvr>
  <p:transition advTm="42375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3820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Napoleoni</a:t>
            </a:r>
            <a:r>
              <a:rPr lang="en-US" dirty="0" smtClean="0"/>
              <a:t> u </a:t>
            </a:r>
            <a:r>
              <a:rPr lang="en-US" dirty="0" err="1" smtClean="0"/>
              <a:t>martua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herë</a:t>
            </a:r>
            <a:r>
              <a:rPr lang="en-US" dirty="0" smtClean="0"/>
              <a:t>. </a:t>
            </a:r>
            <a:r>
              <a:rPr lang="en-US" dirty="0" err="1" smtClean="0"/>
              <a:t>Herën</a:t>
            </a:r>
            <a:r>
              <a:rPr lang="en-US" dirty="0" smtClean="0"/>
              <a:t> e </a:t>
            </a:r>
            <a:r>
              <a:rPr lang="en-US" dirty="0" err="1" smtClean="0"/>
              <a:t>parë</a:t>
            </a:r>
            <a:r>
              <a:rPr lang="en-US" dirty="0" smtClean="0"/>
              <a:t> me  Josephine de Beauharnais,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cilën</a:t>
            </a:r>
            <a:r>
              <a:rPr lang="en-US" dirty="0" smtClean="0"/>
              <a:t> u </a:t>
            </a:r>
            <a:r>
              <a:rPr lang="en-US" dirty="0" err="1" smtClean="0"/>
              <a:t>divorcua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Më</a:t>
            </a:r>
            <a:r>
              <a:rPr lang="en-US" dirty="0" smtClean="0"/>
              <a:t> pas </a:t>
            </a:r>
            <a:r>
              <a:rPr lang="en-US" dirty="0" err="1" smtClean="0"/>
              <a:t>ai</a:t>
            </a:r>
            <a:r>
              <a:rPr lang="en-US" dirty="0" smtClean="0"/>
              <a:t> u </a:t>
            </a:r>
            <a:r>
              <a:rPr lang="en-US" dirty="0" err="1" smtClean="0"/>
              <a:t>martua</a:t>
            </a:r>
            <a:r>
              <a:rPr lang="en-US" dirty="0" smtClean="0"/>
              <a:t> me Mari </a:t>
            </a:r>
            <a:r>
              <a:rPr lang="en-US" dirty="0" err="1" smtClean="0"/>
              <a:t>Luise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gjak</a:t>
            </a:r>
            <a:r>
              <a:rPr lang="en-US" dirty="0" smtClean="0"/>
              <a:t> </a:t>
            </a:r>
            <a:r>
              <a:rPr lang="en-US" dirty="0" err="1" smtClean="0"/>
              <a:t>mbretëor</a:t>
            </a:r>
            <a:r>
              <a:rPr lang="en-US" dirty="0" smtClean="0"/>
              <a:t>.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pati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fëmije</a:t>
            </a:r>
            <a:r>
              <a:rPr lang="en-US" dirty="0" smtClean="0"/>
              <a:t>. </a:t>
            </a:r>
          </a:p>
          <a:p>
            <a:r>
              <a:rPr lang="en-US" b="1" i="1" dirty="0" err="1" smtClean="0"/>
              <a:t>Titujt</a:t>
            </a:r>
            <a:endParaRPr lang="en-US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18 </a:t>
            </a:r>
            <a:r>
              <a:rPr lang="en-US" dirty="0" err="1" smtClean="0"/>
              <a:t>Maj</a:t>
            </a:r>
            <a:r>
              <a:rPr lang="en-US" dirty="0" smtClean="0"/>
              <a:t> 1804 – 11 </a:t>
            </a:r>
            <a:r>
              <a:rPr lang="en-US" dirty="0" err="1" smtClean="0"/>
              <a:t>Prill</a:t>
            </a:r>
            <a:r>
              <a:rPr lang="en-US" dirty="0" smtClean="0"/>
              <a:t> 1814: </a:t>
            </a:r>
            <a:r>
              <a:rPr lang="en-US" i="1" dirty="0" err="1" smtClean="0"/>
              <a:t>Madhëria</a:t>
            </a:r>
            <a:r>
              <a:rPr lang="en-US" i="1" dirty="0" smtClean="0"/>
              <a:t> e </a:t>
            </a:r>
            <a:r>
              <a:rPr lang="en-US" i="1" dirty="0" err="1" smtClean="0"/>
              <a:t>tij</a:t>
            </a:r>
            <a:r>
              <a:rPr lang="en-US" i="1" dirty="0" smtClean="0"/>
              <a:t> </a:t>
            </a:r>
            <a:r>
              <a:rPr lang="en-US" i="1" dirty="0" err="1" smtClean="0"/>
              <a:t>Perandorake</a:t>
            </a:r>
            <a:r>
              <a:rPr lang="en-US" dirty="0" smtClean="0"/>
              <a:t> </a:t>
            </a:r>
            <a:r>
              <a:rPr lang="en-US" dirty="0" err="1" smtClean="0"/>
              <a:t>Perandori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Francezëve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17 Mars 1805 – 11 </a:t>
            </a:r>
            <a:r>
              <a:rPr lang="en-US" dirty="0" err="1" smtClean="0"/>
              <a:t>Prill</a:t>
            </a:r>
            <a:r>
              <a:rPr lang="en-US" dirty="0" smtClean="0"/>
              <a:t> 1814: </a:t>
            </a:r>
            <a:r>
              <a:rPr lang="en-US" i="1" dirty="0" err="1" smtClean="0"/>
              <a:t>Madheria</a:t>
            </a:r>
            <a:r>
              <a:rPr lang="en-US" i="1" dirty="0" smtClean="0"/>
              <a:t> e </a:t>
            </a:r>
            <a:r>
              <a:rPr lang="en-US" i="1" dirty="0" err="1" smtClean="0"/>
              <a:t>tij</a:t>
            </a:r>
            <a:r>
              <a:rPr lang="en-US" i="1" dirty="0" smtClean="0"/>
              <a:t> </a:t>
            </a:r>
            <a:r>
              <a:rPr lang="en-US" i="1" dirty="0" err="1" smtClean="0"/>
              <a:t>Perandorake</a:t>
            </a:r>
            <a:r>
              <a:rPr lang="en-US" i="1" dirty="0" smtClean="0"/>
              <a:t> e </a:t>
            </a:r>
            <a:r>
              <a:rPr lang="en-US" i="1" dirty="0" err="1" smtClean="0"/>
              <a:t>Mbretërore</a:t>
            </a:r>
            <a:r>
              <a:rPr lang="en-US" i="1" dirty="0" smtClean="0"/>
              <a:t> </a:t>
            </a:r>
            <a:r>
              <a:rPr lang="en-US" i="1" dirty="0" err="1" smtClean="0"/>
              <a:t>Perandor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Francezëve</a:t>
            </a:r>
            <a:r>
              <a:rPr lang="en-US" i="1" dirty="0" smtClean="0"/>
              <a:t> </a:t>
            </a:r>
            <a:r>
              <a:rPr lang="en-US" i="1" dirty="0" err="1" smtClean="0"/>
              <a:t>dhe</a:t>
            </a:r>
            <a:r>
              <a:rPr lang="en-US" i="1" dirty="0" smtClean="0"/>
              <a:t> </a:t>
            </a:r>
            <a:r>
              <a:rPr lang="en-US" i="1" dirty="0" err="1" smtClean="0"/>
              <a:t>Mbret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Italisë</a:t>
            </a:r>
            <a:r>
              <a:rPr lang="en-US" i="1" dirty="0" smtClean="0"/>
              <a:t>.</a:t>
            </a:r>
            <a:r>
              <a:rPr lang="en-US" dirty="0" smtClean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20 Mars 1815 – 22 </a:t>
            </a:r>
            <a:r>
              <a:rPr lang="en-US" dirty="0" err="1" smtClean="0"/>
              <a:t>Qeshor</a:t>
            </a:r>
            <a:r>
              <a:rPr lang="en-US" dirty="0" smtClean="0"/>
              <a:t> 1815</a:t>
            </a:r>
            <a:r>
              <a:rPr lang="en-US" b="1" dirty="0" smtClean="0"/>
              <a:t>: </a:t>
            </a:r>
            <a:r>
              <a:rPr lang="en-US" dirty="0" smtClean="0"/>
              <a:t> </a:t>
            </a:r>
            <a:r>
              <a:rPr lang="en-US" i="1" dirty="0" err="1" smtClean="0"/>
              <a:t>Madhëria</a:t>
            </a:r>
            <a:r>
              <a:rPr lang="en-US" i="1" dirty="0" smtClean="0"/>
              <a:t> e </a:t>
            </a:r>
            <a:r>
              <a:rPr lang="en-US" i="1" dirty="0" err="1" smtClean="0"/>
              <a:t>tij</a:t>
            </a:r>
            <a:r>
              <a:rPr lang="en-US" i="1" dirty="0" smtClean="0"/>
              <a:t> </a:t>
            </a:r>
            <a:r>
              <a:rPr lang="en-US" i="1" dirty="0" err="1" smtClean="0"/>
              <a:t>Perandorake</a:t>
            </a:r>
            <a:r>
              <a:rPr lang="en-US" dirty="0" smtClean="0"/>
              <a:t> </a:t>
            </a:r>
            <a:r>
              <a:rPr lang="en-US" dirty="0" err="1" smtClean="0"/>
              <a:t>Perandori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Francezëve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sq-A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smtClean="0"/>
              <a:t>Titujt dhe Jeta personale</a:t>
            </a:r>
            <a:endParaRPr lang="sq-AL" dirty="0"/>
          </a:p>
        </p:txBody>
      </p:sp>
    </p:spTree>
  </p:cSld>
  <p:clrMapOvr>
    <a:masterClrMapping/>
  </p:clrMapOvr>
  <p:transition spd="slow" advTm="58078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50292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 smtClean="0"/>
              <a:t>Hartoi</a:t>
            </a:r>
            <a:r>
              <a:rPr lang="en-US" sz="3000" dirty="0" smtClean="0"/>
              <a:t> </a:t>
            </a:r>
            <a:r>
              <a:rPr lang="en-US" sz="3000" dirty="0" err="1" smtClean="0"/>
              <a:t>kodin</a:t>
            </a:r>
            <a:r>
              <a:rPr lang="en-US" sz="3000" dirty="0" smtClean="0"/>
              <a:t> civil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cili</a:t>
            </a:r>
            <a:r>
              <a:rPr lang="en-US" sz="3000" dirty="0" smtClean="0"/>
              <a:t> </a:t>
            </a:r>
            <a:r>
              <a:rPr lang="en-US" sz="3000" dirty="0" err="1" smtClean="0"/>
              <a:t>është</a:t>
            </a:r>
            <a:r>
              <a:rPr lang="en-US" sz="3000" dirty="0" smtClean="0"/>
              <a:t> </a:t>
            </a:r>
            <a:r>
              <a:rPr lang="en-US" sz="3000" dirty="0" err="1" smtClean="0"/>
              <a:t>baza</a:t>
            </a:r>
            <a:r>
              <a:rPr lang="en-US" sz="3000" dirty="0" smtClean="0"/>
              <a:t> e </a:t>
            </a:r>
            <a:r>
              <a:rPr lang="en-US" sz="3000" dirty="0" err="1" smtClean="0"/>
              <a:t>sistemeve</a:t>
            </a:r>
            <a:r>
              <a:rPr lang="en-US" sz="3000" dirty="0" smtClean="0"/>
              <a:t> </a:t>
            </a:r>
            <a:r>
              <a:rPr lang="en-US" sz="3000" dirty="0" err="1" smtClean="0"/>
              <a:t>ligjore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gjithë</a:t>
            </a:r>
            <a:r>
              <a:rPr lang="en-US" sz="3000" dirty="0" smtClean="0"/>
              <a:t> </a:t>
            </a:r>
            <a:r>
              <a:rPr lang="en-US" sz="3000" dirty="0" err="1" smtClean="0"/>
              <a:t>vendeve</a:t>
            </a:r>
            <a:r>
              <a:rPr lang="en-US" sz="3000" dirty="0" smtClean="0"/>
              <a:t> </a:t>
            </a:r>
            <a:r>
              <a:rPr lang="en-US" sz="3000" dirty="0" err="1" smtClean="0"/>
              <a:t>demokratike</a:t>
            </a:r>
            <a:r>
              <a:rPr lang="en-US" sz="3000" dirty="0" smtClean="0"/>
              <a:t>.</a:t>
            </a:r>
          </a:p>
          <a:p>
            <a:r>
              <a:rPr lang="en-US" sz="3000" dirty="0" err="1" smtClean="0"/>
              <a:t>Një</a:t>
            </a:r>
            <a:r>
              <a:rPr lang="en-US" sz="3000" dirty="0" smtClean="0"/>
              <a:t> </a:t>
            </a:r>
            <a:r>
              <a:rPr lang="en-US" sz="3000" dirty="0" err="1" smtClean="0"/>
              <a:t>njeri</a:t>
            </a:r>
            <a:r>
              <a:rPr lang="en-US" sz="3000" dirty="0" smtClean="0"/>
              <a:t> me </a:t>
            </a:r>
            <a:r>
              <a:rPr lang="en-US" sz="3000" dirty="0" err="1" smtClean="0"/>
              <a:t>një</a:t>
            </a:r>
            <a:r>
              <a:rPr lang="en-US" sz="3000" dirty="0" smtClean="0"/>
              <a:t> </a:t>
            </a:r>
            <a:r>
              <a:rPr lang="en-US" sz="3000" dirty="0" err="1" smtClean="0"/>
              <a:t>intelekt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madh</a:t>
            </a:r>
            <a:r>
              <a:rPr lang="en-US" sz="3000" dirty="0" smtClean="0"/>
              <a:t> </a:t>
            </a:r>
            <a:r>
              <a:rPr lang="en-US" sz="3000" dirty="0" err="1" smtClean="0"/>
              <a:t>që</a:t>
            </a:r>
            <a:r>
              <a:rPr lang="en-US" sz="3000" dirty="0" smtClean="0"/>
              <a:t> </a:t>
            </a:r>
            <a:r>
              <a:rPr lang="en-US" sz="3000" dirty="0" err="1" smtClean="0"/>
              <a:t>arriti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pushtonte</a:t>
            </a:r>
            <a:r>
              <a:rPr lang="en-US" sz="3000" dirty="0" smtClean="0"/>
              <a:t> </a:t>
            </a:r>
            <a:r>
              <a:rPr lang="en-US" sz="3000" dirty="0" err="1" smtClean="0"/>
              <a:t>pjesën</a:t>
            </a:r>
            <a:r>
              <a:rPr lang="en-US" sz="3000" dirty="0" smtClean="0"/>
              <a:t> </a:t>
            </a:r>
            <a:r>
              <a:rPr lang="en-US" sz="3000" dirty="0" err="1" smtClean="0"/>
              <a:t>më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madhe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Europës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U </a:t>
            </a:r>
            <a:r>
              <a:rPr lang="en-US" sz="3000" dirty="0" err="1" smtClean="0"/>
              <a:t>bë</a:t>
            </a:r>
            <a:r>
              <a:rPr lang="en-US" sz="3000" dirty="0" smtClean="0"/>
              <a:t> </a:t>
            </a:r>
            <a:r>
              <a:rPr lang="en-US" sz="3000" dirty="0" err="1" smtClean="0"/>
              <a:t>nga</a:t>
            </a:r>
            <a:r>
              <a:rPr lang="en-US" sz="3000" dirty="0" smtClean="0"/>
              <a:t> </a:t>
            </a:r>
            <a:r>
              <a:rPr lang="en-US" sz="3000" dirty="0" err="1" smtClean="0"/>
              <a:t>një</a:t>
            </a:r>
            <a:r>
              <a:rPr lang="en-US" sz="3000" dirty="0" smtClean="0"/>
              <a:t> </a:t>
            </a:r>
            <a:r>
              <a:rPr lang="en-US" sz="3000" dirty="0" err="1" smtClean="0"/>
              <a:t>komandant</a:t>
            </a:r>
            <a:r>
              <a:rPr lang="en-US" sz="3000" dirty="0" smtClean="0"/>
              <a:t> </a:t>
            </a:r>
            <a:r>
              <a:rPr lang="en-US" sz="3000" dirty="0" err="1" smtClean="0"/>
              <a:t>artilerie</a:t>
            </a:r>
            <a:r>
              <a:rPr lang="en-US" sz="3000" dirty="0" smtClean="0"/>
              <a:t> </a:t>
            </a:r>
            <a:r>
              <a:rPr lang="en-US" sz="3000" dirty="0" err="1" smtClean="0"/>
              <a:t>në</a:t>
            </a:r>
            <a:r>
              <a:rPr lang="en-US" sz="3000" dirty="0" smtClean="0"/>
              <a:t> </a:t>
            </a:r>
            <a:r>
              <a:rPr lang="en-US" sz="3000" dirty="0" err="1" smtClean="0"/>
              <a:t>një</a:t>
            </a:r>
            <a:r>
              <a:rPr lang="en-US" sz="3000" dirty="0" smtClean="0"/>
              <a:t> </a:t>
            </a:r>
            <a:r>
              <a:rPr lang="en-US" sz="3000" dirty="0" err="1" smtClean="0"/>
              <a:t>Perandor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njohur</a:t>
            </a:r>
            <a:r>
              <a:rPr lang="en-US" sz="3000" dirty="0" smtClean="0"/>
              <a:t> </a:t>
            </a:r>
            <a:r>
              <a:rPr lang="en-US" sz="3000" dirty="0" err="1" smtClean="0"/>
              <a:t>në</a:t>
            </a:r>
            <a:r>
              <a:rPr lang="en-US" sz="3000" dirty="0" smtClean="0"/>
              <a:t> </a:t>
            </a:r>
            <a:r>
              <a:rPr lang="en-US" sz="3000" dirty="0" err="1" smtClean="0"/>
              <a:t>mbarë</a:t>
            </a:r>
            <a:r>
              <a:rPr lang="en-US" sz="3000" dirty="0" smtClean="0"/>
              <a:t> </a:t>
            </a:r>
            <a:r>
              <a:rPr lang="en-US" sz="3000" dirty="0" err="1" smtClean="0"/>
              <a:t>botën</a:t>
            </a:r>
            <a:r>
              <a:rPr lang="en-US" sz="3000" dirty="0" smtClean="0"/>
              <a:t>.</a:t>
            </a:r>
          </a:p>
          <a:p>
            <a:r>
              <a:rPr lang="en-US" sz="3000" dirty="0" err="1" smtClean="0"/>
              <a:t>Për</a:t>
            </a:r>
            <a:r>
              <a:rPr lang="en-US" sz="3000" dirty="0" smtClean="0"/>
              <a:t> </a:t>
            </a:r>
            <a:r>
              <a:rPr lang="en-US" sz="3000" dirty="0" err="1" smtClean="0"/>
              <a:t>shkak</a:t>
            </a:r>
            <a:r>
              <a:rPr lang="en-US" sz="3000" dirty="0" smtClean="0"/>
              <a:t> </a:t>
            </a:r>
            <a:r>
              <a:rPr lang="en-US" sz="3000" dirty="0" err="1" smtClean="0"/>
              <a:t>të</a:t>
            </a:r>
            <a:r>
              <a:rPr lang="en-US" sz="3000" dirty="0" smtClean="0"/>
              <a:t> </a:t>
            </a:r>
            <a:r>
              <a:rPr lang="en-US" sz="3000" dirty="0" err="1" smtClean="0"/>
              <a:t>zotësisë</a:t>
            </a:r>
            <a:r>
              <a:rPr lang="en-US" sz="3000" dirty="0" smtClean="0"/>
              <a:t> </a:t>
            </a:r>
            <a:r>
              <a:rPr lang="en-US" sz="3000" dirty="0" err="1" smtClean="0"/>
              <a:t>si</a:t>
            </a:r>
            <a:r>
              <a:rPr lang="en-US" sz="3000" dirty="0" smtClean="0"/>
              <a:t> </a:t>
            </a:r>
            <a:r>
              <a:rPr lang="en-US" sz="3000" dirty="0" err="1" smtClean="0"/>
              <a:t>strateg</a:t>
            </a:r>
            <a:r>
              <a:rPr lang="en-US" sz="3000" dirty="0" smtClean="0"/>
              <a:t> </a:t>
            </a:r>
            <a:r>
              <a:rPr lang="en-US" sz="3000" dirty="0" err="1" smtClean="0"/>
              <a:t>njihet</a:t>
            </a:r>
            <a:r>
              <a:rPr lang="en-US" sz="3000" dirty="0" smtClean="0"/>
              <a:t> </a:t>
            </a:r>
            <a:r>
              <a:rPr lang="en-US" sz="3000" dirty="0" err="1" smtClean="0"/>
              <a:t>si</a:t>
            </a:r>
            <a:r>
              <a:rPr lang="en-US" sz="3000" dirty="0" smtClean="0"/>
              <a:t> </a:t>
            </a:r>
            <a:r>
              <a:rPr lang="en-US" sz="3000" dirty="0" err="1" smtClean="0"/>
              <a:t>Komandanti</a:t>
            </a:r>
            <a:r>
              <a:rPr lang="en-US" sz="3000" dirty="0" smtClean="0"/>
              <a:t> </a:t>
            </a:r>
            <a:r>
              <a:rPr lang="en-US" sz="3000" dirty="0" err="1" smtClean="0"/>
              <a:t>ushtarak</a:t>
            </a:r>
            <a:r>
              <a:rPr lang="en-US" sz="3000" dirty="0" smtClean="0"/>
              <a:t> </a:t>
            </a:r>
            <a:r>
              <a:rPr lang="en-US" sz="3000" dirty="0" err="1" smtClean="0"/>
              <a:t>më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mirë</a:t>
            </a:r>
            <a:r>
              <a:rPr lang="en-US" sz="3000" dirty="0" smtClean="0"/>
              <a:t> </a:t>
            </a:r>
            <a:r>
              <a:rPr lang="en-US" sz="3000" dirty="0" err="1" smtClean="0"/>
              <a:t>në</a:t>
            </a:r>
            <a:r>
              <a:rPr lang="en-US" sz="3000" dirty="0" smtClean="0"/>
              <a:t> </a:t>
            </a:r>
            <a:r>
              <a:rPr lang="en-US" sz="3000" dirty="0" err="1" smtClean="0"/>
              <a:t>gjithë</a:t>
            </a:r>
            <a:r>
              <a:rPr lang="en-US" sz="3000" dirty="0" smtClean="0"/>
              <a:t> </a:t>
            </a:r>
            <a:r>
              <a:rPr lang="en-US" sz="3000" dirty="0" err="1" smtClean="0"/>
              <a:t>historinë</a:t>
            </a:r>
            <a:r>
              <a:rPr lang="en-US" sz="3000" dirty="0" smtClean="0"/>
              <a:t> </a:t>
            </a:r>
            <a:r>
              <a:rPr lang="en-US" sz="3000" dirty="0" err="1" smtClean="0"/>
              <a:t>botërore</a:t>
            </a:r>
            <a:r>
              <a:rPr lang="en-US" sz="3000" dirty="0" smtClean="0"/>
              <a:t>.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smtClean="0"/>
              <a:t>Napoleoni i madh</a:t>
            </a:r>
            <a:endParaRPr lang="sq-AL" dirty="0"/>
          </a:p>
        </p:txBody>
      </p:sp>
      <p:pic>
        <p:nvPicPr>
          <p:cNvPr id="4" name="Picture 3" descr="DSC_37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609600"/>
            <a:ext cx="3810000" cy="5791200"/>
          </a:xfrm>
          <a:prstGeom prst="rect">
            <a:avLst/>
          </a:prstGeom>
        </p:spPr>
      </p:pic>
    </p:spTree>
  </p:cSld>
  <p:clrMapOvr>
    <a:masterClrMapping/>
  </p:clrMapOvr>
  <p:transition advTm="28516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5638800" cy="6019800"/>
          </a:xfrm>
        </p:spPr>
        <p:txBody>
          <a:bodyPr>
            <a:noAutofit/>
          </a:bodyPr>
          <a:lstStyle/>
          <a:p>
            <a:r>
              <a:rPr lang="en-US" dirty="0" err="1" smtClean="0"/>
              <a:t>Lindi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15 </a:t>
            </a:r>
            <a:r>
              <a:rPr lang="en-US" dirty="0" err="1" smtClean="0"/>
              <a:t>gusht</a:t>
            </a:r>
            <a:r>
              <a:rPr lang="en-US" dirty="0" smtClean="0"/>
              <a:t> 1769 ne </a:t>
            </a:r>
            <a:r>
              <a:rPr lang="en-US" dirty="0" err="1" smtClean="0"/>
              <a:t>Korsikë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familje</a:t>
            </a:r>
            <a:r>
              <a:rPr lang="en-US" dirty="0" smtClean="0"/>
              <a:t> e </a:t>
            </a:r>
            <a:r>
              <a:rPr lang="en-US" dirty="0" err="1" smtClean="0"/>
              <a:t>shtresës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mesme</a:t>
            </a:r>
            <a:r>
              <a:rPr lang="en-US" dirty="0" smtClean="0"/>
              <a:t>. I </a:t>
            </a:r>
            <a:r>
              <a:rPr lang="en-US" dirty="0" err="1" smtClean="0"/>
              <a:t>ati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avokat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moshë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re u </a:t>
            </a:r>
            <a:r>
              <a:rPr lang="en-US" dirty="0" err="1" smtClean="0"/>
              <a:t>dallua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njohuritë</a:t>
            </a:r>
            <a:r>
              <a:rPr lang="en-US" dirty="0" smtClean="0"/>
              <a:t> e </a:t>
            </a:r>
            <a:r>
              <a:rPr lang="en-US" dirty="0" err="1" smtClean="0"/>
              <a:t>mira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matematikë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 </a:t>
            </a:r>
            <a:r>
              <a:rPr lang="en-US" dirty="0" err="1" smtClean="0"/>
              <a:t>shkenca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maj</a:t>
            </a:r>
            <a:r>
              <a:rPr lang="en-US" dirty="0" smtClean="0"/>
              <a:t> 1779 </a:t>
            </a:r>
            <a:r>
              <a:rPr lang="en-US" dirty="0" err="1" smtClean="0"/>
              <a:t>futet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akademinë</a:t>
            </a:r>
            <a:r>
              <a:rPr lang="en-US" dirty="0" smtClean="0"/>
              <a:t> </a:t>
            </a:r>
            <a:r>
              <a:rPr lang="en-US" dirty="0" err="1" smtClean="0"/>
              <a:t>ushtarake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Brienne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1784 </a:t>
            </a:r>
            <a:r>
              <a:rPr lang="en-US" dirty="0" err="1" smtClean="0"/>
              <a:t>pranohet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akademinë</a:t>
            </a:r>
            <a:r>
              <a:rPr lang="en-US" dirty="0" smtClean="0"/>
              <a:t> </a:t>
            </a:r>
            <a:r>
              <a:rPr lang="en-US" dirty="0" err="1" smtClean="0"/>
              <a:t>ushtarake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Parisit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Pas </a:t>
            </a:r>
            <a:r>
              <a:rPr lang="en-US" dirty="0" err="1" smtClean="0"/>
              <a:t>vdekjes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atit</a:t>
            </a:r>
            <a:r>
              <a:rPr lang="en-US" dirty="0" smtClean="0"/>
              <a:t>, </a:t>
            </a:r>
            <a:r>
              <a:rPr lang="en-US" dirty="0" err="1" smtClean="0"/>
              <a:t>mbaron</a:t>
            </a:r>
            <a:r>
              <a:rPr lang="en-US" dirty="0" smtClean="0"/>
              <a:t> </a:t>
            </a:r>
            <a:r>
              <a:rPr lang="en-US" dirty="0" err="1" smtClean="0"/>
              <a:t>shkollën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zakonisht</a:t>
            </a:r>
            <a:r>
              <a:rPr lang="en-US" dirty="0" smtClean="0"/>
              <a:t> </a:t>
            </a:r>
            <a:r>
              <a:rPr lang="en-US" dirty="0" err="1" smtClean="0"/>
              <a:t>kërkonte</a:t>
            </a:r>
            <a:r>
              <a:rPr lang="en-US" dirty="0" smtClean="0"/>
              <a:t> 3 </a:t>
            </a:r>
            <a:r>
              <a:rPr lang="en-US" dirty="0" err="1" smtClean="0"/>
              <a:t>vjet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1 </a:t>
            </a:r>
            <a:r>
              <a:rPr lang="en-US" dirty="0" err="1" smtClean="0"/>
              <a:t>vit</a:t>
            </a:r>
            <a:r>
              <a:rPr lang="en-US" dirty="0" smtClean="0"/>
              <a:t>,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1785.</a:t>
            </a:r>
          </a:p>
          <a:p>
            <a:endParaRPr lang="en-US" sz="2400" dirty="0" smtClean="0"/>
          </a:p>
          <a:p>
            <a:endParaRPr lang="sq-AL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smtClean="0"/>
              <a:t>Fillimet e tij</a:t>
            </a:r>
            <a:endParaRPr lang="sq-AL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rcRect l="4348" t="5634" r="4348" b="5634"/>
          <a:stretch>
            <a:fillRect/>
          </a:stretch>
        </p:blipFill>
        <p:spPr>
          <a:xfrm>
            <a:off x="5638800" y="1143000"/>
            <a:ext cx="3200400" cy="4800600"/>
          </a:xfrm>
          <a:prstGeom prst="rect">
            <a:avLst/>
          </a:prstGeom>
        </p:spPr>
      </p:pic>
    </p:spTree>
  </p:cSld>
  <p:clrMapOvr>
    <a:masterClrMapping/>
  </p:clrMapOvr>
  <p:transition advTm="42453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6019800" cy="5791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Hapi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tij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parë</a:t>
            </a:r>
            <a:r>
              <a:rPr lang="en-US" dirty="0" smtClean="0"/>
              <a:t> </a:t>
            </a:r>
            <a:r>
              <a:rPr lang="en-US" dirty="0" err="1" smtClean="0"/>
              <a:t>drejt</a:t>
            </a:r>
            <a:r>
              <a:rPr lang="en-US" dirty="0" smtClean="0"/>
              <a:t> </a:t>
            </a:r>
            <a:r>
              <a:rPr lang="en-US" dirty="0" err="1" smtClean="0"/>
              <a:t>fuqisë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marrja</a:t>
            </a:r>
            <a:r>
              <a:rPr lang="en-US" dirty="0" smtClean="0"/>
              <a:t> e </a:t>
            </a:r>
            <a:r>
              <a:rPr lang="en-US" dirty="0" err="1" smtClean="0"/>
              <a:t>Toulusit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Anglezët</a:t>
            </a:r>
            <a:r>
              <a:rPr lang="en-US" dirty="0" smtClean="0"/>
              <a:t>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triumfoi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Komandant</a:t>
            </a:r>
            <a:r>
              <a:rPr lang="en-US" dirty="0" smtClean="0"/>
              <a:t> </a:t>
            </a:r>
            <a:r>
              <a:rPr lang="en-US" dirty="0" err="1" smtClean="0"/>
              <a:t>artilierie</a:t>
            </a:r>
            <a:r>
              <a:rPr lang="en-US" dirty="0" smtClean="0"/>
              <a:t>. (19 </a:t>
            </a:r>
            <a:r>
              <a:rPr lang="en-US" dirty="0" err="1" smtClean="0"/>
              <a:t>dhjetor</a:t>
            </a:r>
            <a:r>
              <a:rPr lang="en-US" dirty="0" smtClean="0"/>
              <a:t> 1975, 24 </a:t>
            </a:r>
            <a:r>
              <a:rPr lang="en-US" dirty="0" err="1" smtClean="0"/>
              <a:t>vjec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dhjetor</a:t>
            </a:r>
            <a:r>
              <a:rPr lang="en-US" dirty="0" smtClean="0"/>
              <a:t> 1793 </a:t>
            </a:r>
            <a:r>
              <a:rPr lang="en-US" dirty="0" err="1" smtClean="0"/>
              <a:t>emërohet</a:t>
            </a:r>
            <a:r>
              <a:rPr lang="en-US" dirty="0" smtClean="0"/>
              <a:t> Brigadier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përgjithshëm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pas </a:t>
            </a:r>
            <a:r>
              <a:rPr lang="en-US" dirty="0" err="1" smtClean="0"/>
              <a:t>rënies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Robespierit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1794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shkarkohet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tetor</a:t>
            </a:r>
            <a:r>
              <a:rPr lang="en-US" dirty="0" smtClean="0"/>
              <a:t> 1795 </a:t>
            </a:r>
            <a:r>
              <a:rPr lang="en-US" dirty="0" err="1" smtClean="0"/>
              <a:t>ai</a:t>
            </a:r>
            <a:r>
              <a:rPr lang="en-US" dirty="0" smtClean="0"/>
              <a:t> me </a:t>
            </a:r>
            <a:r>
              <a:rPr lang="en-US" dirty="0" err="1" smtClean="0"/>
              <a:t>kërkesë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direktoratit</a:t>
            </a:r>
            <a:r>
              <a:rPr lang="en-US" dirty="0" smtClean="0"/>
              <a:t> </a:t>
            </a:r>
            <a:r>
              <a:rPr lang="en-US" dirty="0" err="1" smtClean="0"/>
              <a:t>arrin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shtypë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kryengritje</a:t>
            </a:r>
            <a:r>
              <a:rPr lang="en-US" dirty="0" smtClean="0"/>
              <a:t> </a:t>
            </a:r>
            <a:r>
              <a:rPr lang="en-US" dirty="0" err="1" smtClean="0"/>
              <a:t>kundër</a:t>
            </a:r>
            <a:r>
              <a:rPr lang="en-US" dirty="0" smtClean="0"/>
              <a:t>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fundit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Paris.</a:t>
            </a:r>
          </a:p>
          <a:p>
            <a:r>
              <a:rPr lang="en-US" dirty="0" smtClean="0"/>
              <a:t>Pas </a:t>
            </a:r>
            <a:r>
              <a:rPr lang="en-US" dirty="0" err="1" smtClean="0"/>
              <a:t>disa</a:t>
            </a:r>
            <a:r>
              <a:rPr lang="en-US" dirty="0" smtClean="0"/>
              <a:t> </a:t>
            </a:r>
            <a:r>
              <a:rPr lang="en-US" dirty="0" err="1" smtClean="0"/>
              <a:t>ditësh</a:t>
            </a:r>
            <a:r>
              <a:rPr lang="en-US" dirty="0" smtClean="0"/>
              <a:t> u </a:t>
            </a:r>
            <a:r>
              <a:rPr lang="en-US" dirty="0" err="1" smtClean="0"/>
              <a:t>emërua</a:t>
            </a:r>
            <a:r>
              <a:rPr lang="en-US" dirty="0" smtClean="0"/>
              <a:t> </a:t>
            </a:r>
            <a:r>
              <a:rPr lang="en-US" dirty="0" err="1" smtClean="0"/>
              <a:t>Gjeneral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përgjithshëm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u </a:t>
            </a:r>
            <a:r>
              <a:rPr lang="en-US" dirty="0" err="1" smtClean="0"/>
              <a:t>nis</a:t>
            </a:r>
            <a:r>
              <a:rPr lang="en-US" dirty="0" smtClean="0"/>
              <a:t> </a:t>
            </a:r>
            <a:r>
              <a:rPr lang="en-US" dirty="0" err="1" smtClean="0"/>
              <a:t>drejt</a:t>
            </a:r>
            <a:r>
              <a:rPr lang="en-US" dirty="0" smtClean="0"/>
              <a:t> </a:t>
            </a:r>
            <a:r>
              <a:rPr lang="en-US" dirty="0" err="1" smtClean="0"/>
              <a:t>italisë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sparpsjen</a:t>
            </a:r>
            <a:r>
              <a:rPr lang="en-US" dirty="0" smtClean="0"/>
              <a:t> e </a:t>
            </a:r>
            <a:r>
              <a:rPr lang="en-US" dirty="0" err="1" smtClean="0"/>
              <a:t>Austrisë</a:t>
            </a:r>
            <a:r>
              <a:rPr lang="en-US" dirty="0" smtClean="0"/>
              <a:t>.( 26 </a:t>
            </a:r>
            <a:r>
              <a:rPr lang="en-US" dirty="0" err="1" smtClean="0"/>
              <a:t>vjec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smtClean="0"/>
              <a:t>Ngritja e Napoleonit</a:t>
            </a:r>
            <a:endParaRPr lang="sq-AL" dirty="0"/>
          </a:p>
        </p:txBody>
      </p:sp>
      <p:pic>
        <p:nvPicPr>
          <p:cNvPr id="4" name="Picture 3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62000"/>
            <a:ext cx="2895600" cy="4267199"/>
          </a:xfrm>
          <a:prstGeom prst="rect">
            <a:avLst/>
          </a:prstGeom>
        </p:spPr>
      </p:pic>
    </p:spTree>
  </p:cSld>
  <p:clrMapOvr>
    <a:masterClrMapping/>
  </p:clrMapOvr>
  <p:transition advTm="51031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8839200" cy="6324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Bonaparti</a:t>
            </a:r>
            <a:r>
              <a:rPr lang="en-US" sz="2800" dirty="0" smtClean="0"/>
              <a:t> </a:t>
            </a:r>
            <a:r>
              <a:rPr lang="en-US" sz="2800" dirty="0" err="1" smtClean="0"/>
              <a:t>arrin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sprapsë</a:t>
            </a:r>
            <a:r>
              <a:rPr lang="en-US" sz="2800" dirty="0" smtClean="0"/>
              <a:t> </a:t>
            </a:r>
            <a:r>
              <a:rPr lang="en-US" sz="2800" dirty="0" err="1" smtClean="0"/>
              <a:t>forcat</a:t>
            </a:r>
            <a:r>
              <a:rPr lang="en-US" sz="2800" dirty="0" smtClean="0"/>
              <a:t> </a:t>
            </a:r>
            <a:r>
              <a:rPr lang="en-US" sz="2800" dirty="0" err="1" smtClean="0"/>
              <a:t>Austriake</a:t>
            </a:r>
            <a:r>
              <a:rPr lang="en-US" sz="2800" dirty="0" smtClean="0"/>
              <a:t> </a:t>
            </a:r>
            <a:r>
              <a:rPr lang="en-US" sz="2800" dirty="0" err="1" smtClean="0"/>
              <a:t>që</a:t>
            </a:r>
            <a:r>
              <a:rPr lang="en-US" sz="2800" dirty="0" smtClean="0"/>
              <a:t> </a:t>
            </a:r>
            <a:r>
              <a:rPr lang="en-US" sz="2800" dirty="0" err="1" smtClean="0"/>
              <a:t>kishin</a:t>
            </a:r>
            <a:r>
              <a:rPr lang="en-US" sz="2800" dirty="0" smtClean="0"/>
              <a:t> </a:t>
            </a:r>
            <a:r>
              <a:rPr lang="en-US" sz="2800" dirty="0" err="1" smtClean="0"/>
              <a:t>pushtuar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err="1" smtClean="0"/>
              <a:t>talinë</a:t>
            </a:r>
            <a:r>
              <a:rPr lang="en-US" sz="2800" dirty="0" smtClean="0"/>
              <a:t> </a:t>
            </a:r>
            <a:r>
              <a:rPr lang="en-US" sz="2800" dirty="0" err="1" smtClean="0"/>
              <a:t>nga</a:t>
            </a:r>
            <a:r>
              <a:rPr lang="en-US" sz="2800" dirty="0" smtClean="0"/>
              <a:t> </a:t>
            </a:r>
            <a:r>
              <a:rPr lang="en-US" sz="2800" dirty="0" err="1" smtClean="0"/>
              <a:t>Lombardia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betejën</a:t>
            </a:r>
            <a:r>
              <a:rPr lang="en-US" sz="2800" dirty="0" smtClean="0"/>
              <a:t> e </a:t>
            </a:r>
            <a:r>
              <a:rPr lang="en-US" sz="2800" dirty="0" err="1" smtClean="0"/>
              <a:t>Lodit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Ai </a:t>
            </a:r>
            <a:r>
              <a:rPr lang="en-US" sz="2800" dirty="0" err="1" smtClean="0"/>
              <a:t>nuk</a:t>
            </a:r>
            <a:r>
              <a:rPr lang="en-US" sz="2800" dirty="0" smtClean="0"/>
              <a:t> </a:t>
            </a:r>
            <a:r>
              <a:rPr lang="en-US" sz="2800" dirty="0" err="1" smtClean="0"/>
              <a:t>zbaton</a:t>
            </a:r>
            <a:r>
              <a:rPr lang="en-US" sz="2800" dirty="0" smtClean="0"/>
              <a:t> </a:t>
            </a:r>
            <a:r>
              <a:rPr lang="en-US" sz="2800" dirty="0" err="1" smtClean="0"/>
              <a:t>urdhërin</a:t>
            </a:r>
            <a:r>
              <a:rPr lang="en-US" sz="2800" dirty="0" smtClean="0"/>
              <a:t> e </a:t>
            </a:r>
            <a:r>
              <a:rPr lang="en-US" sz="2800" dirty="0" err="1" smtClean="0"/>
              <a:t>Direktoratit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sulmin</a:t>
            </a:r>
            <a:r>
              <a:rPr lang="en-US" sz="2800" dirty="0" smtClean="0"/>
              <a:t> </a:t>
            </a:r>
            <a:r>
              <a:rPr lang="en-US" sz="2800" dirty="0" err="1" smtClean="0"/>
              <a:t>ndaj</a:t>
            </a:r>
            <a:r>
              <a:rPr lang="en-US" sz="2800" dirty="0" smtClean="0"/>
              <a:t> </a:t>
            </a:r>
            <a:r>
              <a:rPr lang="en-US" sz="2800" dirty="0" err="1" smtClean="0"/>
              <a:t>vatikanit</a:t>
            </a:r>
            <a:r>
              <a:rPr lang="en-US" sz="2800" dirty="0" smtClean="0"/>
              <a:t> me </a:t>
            </a:r>
            <a:r>
              <a:rPr lang="en-US" sz="2800" dirty="0" err="1" smtClean="0"/>
              <a:t>justifikim</a:t>
            </a:r>
            <a:r>
              <a:rPr lang="en-US" sz="2800" dirty="0" smtClean="0"/>
              <a:t> se do </a:t>
            </a:r>
            <a:r>
              <a:rPr lang="en-US" sz="2800" dirty="0" err="1" smtClean="0"/>
              <a:t>ti</a:t>
            </a:r>
            <a:r>
              <a:rPr lang="en-US" sz="2800" dirty="0" smtClean="0"/>
              <a:t> </a:t>
            </a:r>
            <a:r>
              <a:rPr lang="en-US" sz="2800" dirty="0" err="1" smtClean="0"/>
              <a:t>jepte</a:t>
            </a:r>
            <a:r>
              <a:rPr lang="en-US" sz="2800" dirty="0" smtClean="0"/>
              <a:t> </a:t>
            </a:r>
            <a:r>
              <a:rPr lang="en-US" sz="2800" dirty="0" err="1" smtClean="0"/>
              <a:t>mundësi</a:t>
            </a:r>
            <a:r>
              <a:rPr lang="en-US" sz="2800" dirty="0" smtClean="0"/>
              <a:t> </a:t>
            </a:r>
            <a:r>
              <a:rPr lang="en-US" sz="2800" dirty="0" err="1" smtClean="0"/>
              <a:t>mbretërisë</a:t>
            </a:r>
            <a:r>
              <a:rPr lang="en-US" sz="2800" dirty="0" smtClean="0"/>
              <a:t> </a:t>
            </a:r>
            <a:r>
              <a:rPr lang="en-US" sz="2800" dirty="0" err="1" smtClean="0"/>
              <a:t>së</a:t>
            </a:r>
            <a:r>
              <a:rPr lang="en-US" sz="2800" dirty="0" smtClean="0"/>
              <a:t> </a:t>
            </a:r>
            <a:r>
              <a:rPr lang="en-US" sz="2800" dirty="0" err="1" smtClean="0"/>
              <a:t>Napolit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fuqizim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Në</a:t>
            </a:r>
            <a:r>
              <a:rPr lang="en-US" sz="2800" dirty="0" smtClean="0"/>
              <a:t> vend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saj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mars 1797 </a:t>
            </a:r>
            <a:r>
              <a:rPr lang="en-US" sz="2800" dirty="0" err="1" smtClean="0"/>
              <a:t>niset</a:t>
            </a:r>
            <a:r>
              <a:rPr lang="en-US" sz="2800" dirty="0" smtClean="0"/>
              <a:t> </a:t>
            </a:r>
            <a:r>
              <a:rPr lang="en-US" sz="2800" dirty="0" err="1" smtClean="0"/>
              <a:t>për</a:t>
            </a:r>
            <a:r>
              <a:rPr lang="en-US" sz="2800" dirty="0" smtClean="0"/>
              <a:t> </a:t>
            </a:r>
            <a:r>
              <a:rPr lang="en-US" sz="2800" dirty="0" err="1" smtClean="0"/>
              <a:t>në</a:t>
            </a:r>
            <a:r>
              <a:rPr lang="en-US" sz="2800" dirty="0" smtClean="0"/>
              <a:t> </a:t>
            </a:r>
            <a:r>
              <a:rPr lang="en-US" sz="2800" dirty="0" err="1" smtClean="0"/>
              <a:t>Austri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cilën</a:t>
            </a:r>
            <a:r>
              <a:rPr lang="en-US" sz="2800" dirty="0" smtClean="0"/>
              <a:t> e </a:t>
            </a:r>
            <a:r>
              <a:rPr lang="en-US" sz="2800" dirty="0" err="1" smtClean="0"/>
              <a:t>detyron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pranojë</a:t>
            </a:r>
            <a:r>
              <a:rPr lang="en-US" sz="2800" dirty="0" smtClean="0"/>
              <a:t> </a:t>
            </a:r>
            <a:r>
              <a:rPr lang="en-US" sz="2800" dirty="0" err="1" smtClean="0"/>
              <a:t>paqen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Spiunazhi</a:t>
            </a:r>
            <a:r>
              <a:rPr lang="en-US" sz="2800" dirty="0" smtClean="0"/>
              <a:t>, </a:t>
            </a:r>
            <a:r>
              <a:rPr lang="en-US" sz="2800" dirty="0" err="1" smtClean="0"/>
              <a:t>sulmi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pikave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dobëta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artileria</a:t>
            </a:r>
            <a:r>
              <a:rPr lang="en-US" sz="2800" dirty="0" smtClean="0"/>
              <a:t> </a:t>
            </a:r>
            <a:r>
              <a:rPr lang="en-US" sz="2800" dirty="0" err="1" smtClean="0"/>
              <a:t>ishin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strategjitë</a:t>
            </a:r>
            <a:r>
              <a:rPr lang="en-US" sz="2800" dirty="0" smtClean="0"/>
              <a:t> </a:t>
            </a:r>
            <a:r>
              <a:rPr lang="en-US" sz="2800" dirty="0" err="1" smtClean="0"/>
              <a:t>që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sollën</a:t>
            </a:r>
            <a:r>
              <a:rPr lang="en-US" sz="2800" dirty="0" smtClean="0"/>
              <a:t> </a:t>
            </a:r>
            <a:r>
              <a:rPr lang="en-US" sz="2800" dirty="0" err="1" smtClean="0"/>
              <a:t>këtë</a:t>
            </a:r>
            <a:r>
              <a:rPr lang="en-US" sz="2800" dirty="0" smtClean="0"/>
              <a:t> </a:t>
            </a:r>
            <a:r>
              <a:rPr lang="en-US" sz="2800" dirty="0" err="1" smtClean="0"/>
              <a:t>fitore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lavdishme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Pas </a:t>
            </a:r>
            <a:r>
              <a:rPr lang="en-US" sz="2800" dirty="0" err="1" smtClean="0"/>
              <a:t>kësaj</a:t>
            </a:r>
            <a:r>
              <a:rPr lang="en-US" sz="2800" dirty="0" smtClean="0"/>
              <a:t> </a:t>
            </a:r>
            <a:r>
              <a:rPr lang="en-US" sz="2800" dirty="0" err="1" smtClean="0"/>
              <a:t>fitoreje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fiton</a:t>
            </a:r>
            <a:r>
              <a:rPr lang="en-US" sz="2800" dirty="0" smtClean="0"/>
              <a:t> </a:t>
            </a:r>
            <a:r>
              <a:rPr lang="en-US" sz="2800" dirty="0" err="1" smtClean="0"/>
              <a:t>një</a:t>
            </a:r>
            <a:r>
              <a:rPr lang="en-US" sz="2800" dirty="0" smtClean="0"/>
              <a:t> </a:t>
            </a:r>
            <a:r>
              <a:rPr lang="en-US" sz="2800" dirty="0" err="1" smtClean="0"/>
              <a:t>simpati</a:t>
            </a:r>
            <a:r>
              <a:rPr lang="en-US" sz="2800" dirty="0" smtClean="0"/>
              <a:t> </a:t>
            </a:r>
            <a:r>
              <a:rPr lang="en-US" sz="2800" dirty="0" err="1" smtClean="0"/>
              <a:t>dhe</a:t>
            </a:r>
            <a:r>
              <a:rPr lang="en-US" sz="2800" dirty="0" smtClean="0"/>
              <a:t> </a:t>
            </a:r>
            <a:r>
              <a:rPr lang="en-US" sz="2800" dirty="0" err="1" smtClean="0"/>
              <a:t>influencë</a:t>
            </a:r>
            <a:r>
              <a:rPr lang="en-US" sz="2800" dirty="0" smtClean="0"/>
              <a:t> </a:t>
            </a:r>
            <a:r>
              <a:rPr lang="en-US" sz="2800" dirty="0" err="1" smtClean="0"/>
              <a:t>politike</a:t>
            </a:r>
            <a:r>
              <a:rPr lang="en-US" sz="2800" dirty="0" smtClean="0"/>
              <a:t> </a:t>
            </a:r>
            <a:r>
              <a:rPr lang="en-US" sz="2800" dirty="0" err="1" smtClean="0"/>
              <a:t>të</a:t>
            </a:r>
            <a:r>
              <a:rPr lang="en-US" sz="2800" dirty="0" smtClean="0"/>
              <a:t> </a:t>
            </a:r>
            <a:r>
              <a:rPr lang="en-US" sz="2800" dirty="0" err="1" smtClean="0"/>
              <a:t>madhe</a:t>
            </a:r>
            <a:r>
              <a:rPr lang="en-US" sz="2800" dirty="0" smtClean="0"/>
              <a:t> </a:t>
            </a:r>
            <a:r>
              <a:rPr lang="en-US" sz="2800" dirty="0" err="1" smtClean="0"/>
              <a:t>tek</a:t>
            </a:r>
            <a:r>
              <a:rPr lang="en-US" sz="2800" dirty="0" smtClean="0"/>
              <a:t> </a:t>
            </a:r>
            <a:r>
              <a:rPr lang="en-US" sz="2800" dirty="0" err="1" smtClean="0"/>
              <a:t>populli</a:t>
            </a:r>
            <a:r>
              <a:rPr lang="en-US" sz="2800" dirty="0" smtClean="0"/>
              <a:t> </a:t>
            </a:r>
            <a:r>
              <a:rPr lang="en-US" sz="2800" dirty="0" err="1" smtClean="0"/>
              <a:t>Francez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prishen</a:t>
            </a:r>
            <a:r>
              <a:rPr lang="en-US" sz="2800" dirty="0" smtClean="0"/>
              <a:t> </a:t>
            </a:r>
            <a:r>
              <a:rPr lang="en-US" sz="2800" dirty="0" err="1" smtClean="0"/>
              <a:t>marrëdhëniet</a:t>
            </a:r>
            <a:r>
              <a:rPr lang="en-US" sz="2800" dirty="0" smtClean="0"/>
              <a:t> me </a:t>
            </a:r>
            <a:r>
              <a:rPr lang="en-US" sz="2800" dirty="0" err="1" smtClean="0"/>
              <a:t>direktoratin</a:t>
            </a:r>
            <a:r>
              <a:rPr lang="en-US" sz="2800" dirty="0" smtClean="0"/>
              <a:t>.</a:t>
            </a:r>
            <a:endParaRPr lang="sq-AL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smtClean="0"/>
              <a:t>Pushtimi i Italis</a:t>
            </a:r>
            <a:r>
              <a:rPr lang="en-US" dirty="0" smtClean="0"/>
              <a:t>ë</a:t>
            </a:r>
            <a:r>
              <a:rPr smtClean="0"/>
              <a:t> </a:t>
            </a:r>
            <a:r>
              <a:rPr b="1" smtClean="0"/>
              <a:t>(1796-97)</a:t>
            </a:r>
            <a:endParaRPr lang="sq-AL" dirty="0"/>
          </a:p>
        </p:txBody>
      </p:sp>
    </p:spTree>
  </p:cSld>
  <p:clrMapOvr>
    <a:masterClrMapping/>
  </p:clrMapOvr>
  <p:transition advTm="58891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6172200" cy="71628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err="1" smtClean="0"/>
              <a:t>Lufta</a:t>
            </a:r>
            <a:r>
              <a:rPr lang="en-US" sz="11200" dirty="0" smtClean="0"/>
              <a:t> </a:t>
            </a:r>
            <a:r>
              <a:rPr lang="en-US" sz="11200" dirty="0" err="1" smtClean="0"/>
              <a:t>për</a:t>
            </a:r>
            <a:r>
              <a:rPr lang="en-US" sz="11200" dirty="0" smtClean="0"/>
              <a:t> </a:t>
            </a:r>
            <a:r>
              <a:rPr lang="en-US" sz="11200" dirty="0" err="1" smtClean="0"/>
              <a:t>pushtet</a:t>
            </a:r>
            <a:r>
              <a:rPr lang="en-US" sz="11200" dirty="0" smtClean="0"/>
              <a:t> </a:t>
            </a:r>
            <a:r>
              <a:rPr lang="en-US" sz="11200" dirty="0" err="1" smtClean="0"/>
              <a:t>mes</a:t>
            </a:r>
            <a:r>
              <a:rPr lang="en-US" sz="11200" dirty="0" smtClean="0"/>
              <a:t> </a:t>
            </a:r>
            <a:r>
              <a:rPr lang="en-US" sz="11200" dirty="0" err="1" smtClean="0"/>
              <a:t>Francës</a:t>
            </a:r>
            <a:r>
              <a:rPr lang="en-US" sz="11200" dirty="0" smtClean="0"/>
              <a:t> </a:t>
            </a:r>
            <a:r>
              <a:rPr lang="en-US" sz="11200" dirty="0" err="1" smtClean="0"/>
              <a:t>dhe</a:t>
            </a:r>
            <a:r>
              <a:rPr lang="en-US" sz="11200" dirty="0" smtClean="0"/>
              <a:t> </a:t>
            </a:r>
            <a:r>
              <a:rPr lang="en-US" sz="11200" dirty="0" err="1" smtClean="0"/>
              <a:t>Anglisë</a:t>
            </a:r>
            <a:r>
              <a:rPr lang="en-US" sz="11200" dirty="0" smtClean="0"/>
              <a:t> </a:t>
            </a:r>
            <a:r>
              <a:rPr lang="en-US" sz="11200" dirty="0" err="1" smtClean="0"/>
              <a:t>vazhdonte</a:t>
            </a:r>
            <a:r>
              <a:rPr lang="en-US" sz="11200" dirty="0" smtClean="0"/>
              <a:t> </a:t>
            </a:r>
            <a:r>
              <a:rPr lang="en-US" sz="11200" dirty="0" err="1" smtClean="0"/>
              <a:t>prej</a:t>
            </a:r>
            <a:r>
              <a:rPr lang="en-US" sz="11200" dirty="0" smtClean="0"/>
              <a:t> </a:t>
            </a:r>
            <a:r>
              <a:rPr lang="en-US" sz="11200" dirty="0" err="1" smtClean="0"/>
              <a:t>shumë</a:t>
            </a:r>
            <a:r>
              <a:rPr lang="en-US" sz="11200" dirty="0" smtClean="0"/>
              <a:t> </a:t>
            </a:r>
            <a:r>
              <a:rPr lang="en-US" sz="11200" dirty="0" err="1" smtClean="0"/>
              <a:t>kohësh</a:t>
            </a:r>
            <a:r>
              <a:rPr lang="en-US" sz="11200" dirty="0" smtClean="0"/>
              <a:t>. Pas </a:t>
            </a:r>
            <a:r>
              <a:rPr lang="en-US" sz="11200" dirty="0" err="1" smtClean="0"/>
              <a:t>pushtimit</a:t>
            </a:r>
            <a:r>
              <a:rPr lang="en-US" sz="11200" dirty="0" smtClean="0"/>
              <a:t>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Egjiptit</a:t>
            </a:r>
            <a:r>
              <a:rPr lang="en-US" sz="11200" dirty="0" smtClean="0"/>
              <a:t> do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dobësohej</a:t>
            </a:r>
            <a:r>
              <a:rPr lang="en-US" sz="11200" dirty="0" smtClean="0"/>
              <a:t> </a:t>
            </a:r>
            <a:r>
              <a:rPr lang="en-US" sz="11200" dirty="0" err="1" smtClean="0"/>
              <a:t>tregtia</a:t>
            </a:r>
            <a:r>
              <a:rPr lang="en-US" sz="11200" dirty="0" smtClean="0"/>
              <a:t> e </a:t>
            </a:r>
            <a:r>
              <a:rPr lang="en-US" sz="11200" dirty="0" err="1" smtClean="0"/>
              <a:t>Anglisë</a:t>
            </a:r>
            <a:r>
              <a:rPr lang="en-US" sz="11200" dirty="0" smtClean="0"/>
              <a:t>, </a:t>
            </a:r>
            <a:r>
              <a:rPr lang="en-US" sz="11200" dirty="0" err="1" smtClean="0"/>
              <a:t>dhe</a:t>
            </a:r>
            <a:r>
              <a:rPr lang="en-US" sz="11200" dirty="0" smtClean="0"/>
              <a:t> </a:t>
            </a:r>
            <a:r>
              <a:rPr lang="en-US" sz="11200" dirty="0" err="1" smtClean="0"/>
              <a:t>ai</a:t>
            </a:r>
            <a:r>
              <a:rPr lang="en-US" sz="11200" dirty="0" smtClean="0"/>
              <a:t> do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pushtonte</a:t>
            </a:r>
            <a:r>
              <a:rPr lang="en-US" sz="11200" dirty="0" smtClean="0"/>
              <a:t> </a:t>
            </a:r>
            <a:r>
              <a:rPr lang="en-US" sz="11200" dirty="0" err="1" smtClean="0"/>
              <a:t>koloninë</a:t>
            </a:r>
            <a:r>
              <a:rPr lang="en-US" sz="11200" dirty="0" smtClean="0"/>
              <a:t> e </a:t>
            </a:r>
            <a:r>
              <a:rPr lang="en-US" sz="11200" dirty="0" err="1" smtClean="0"/>
              <a:t>Indisë</a:t>
            </a:r>
            <a:r>
              <a:rPr lang="en-US" sz="11200" dirty="0" smtClean="0"/>
              <a:t>.</a:t>
            </a:r>
          </a:p>
          <a:p>
            <a:r>
              <a:rPr lang="en-US" sz="11200" dirty="0" smtClean="0"/>
              <a:t>U  </a:t>
            </a:r>
            <a:r>
              <a:rPr lang="en-US" sz="11200" dirty="0" err="1" smtClean="0"/>
              <a:t>bë</a:t>
            </a:r>
            <a:r>
              <a:rPr lang="en-US" sz="11200" dirty="0" smtClean="0"/>
              <a:t> </a:t>
            </a:r>
            <a:r>
              <a:rPr lang="en-US" sz="11200" dirty="0" err="1" smtClean="0"/>
              <a:t>zbulimi</a:t>
            </a:r>
            <a:r>
              <a:rPr lang="en-US" sz="11200" dirty="0" smtClean="0"/>
              <a:t> </a:t>
            </a:r>
            <a:r>
              <a:rPr lang="en-US" sz="11200" dirty="0" err="1" smtClean="0"/>
              <a:t>më</a:t>
            </a:r>
            <a:r>
              <a:rPr lang="en-US" sz="11200" dirty="0" smtClean="0"/>
              <a:t> </a:t>
            </a:r>
            <a:r>
              <a:rPr lang="en-US" sz="11200" dirty="0" err="1" smtClean="0"/>
              <a:t>i</a:t>
            </a:r>
            <a:r>
              <a:rPr lang="en-US" sz="11200" dirty="0" smtClean="0"/>
              <a:t> </a:t>
            </a:r>
            <a:r>
              <a:rPr lang="en-US" sz="11200" dirty="0" err="1" smtClean="0"/>
              <a:t>rëndësishëm</a:t>
            </a:r>
            <a:r>
              <a:rPr lang="en-US" sz="11200" dirty="0" smtClean="0"/>
              <a:t> </a:t>
            </a:r>
            <a:r>
              <a:rPr lang="en-US" sz="11200" dirty="0" err="1" smtClean="0"/>
              <a:t>i</a:t>
            </a:r>
            <a:r>
              <a:rPr lang="en-US" sz="11200" dirty="0" smtClean="0"/>
              <a:t> </a:t>
            </a:r>
            <a:r>
              <a:rPr lang="en-US" sz="11200" dirty="0" err="1" smtClean="0"/>
              <a:t>shekullit</a:t>
            </a:r>
            <a:r>
              <a:rPr lang="en-US" sz="11200" dirty="0" smtClean="0"/>
              <a:t> </a:t>
            </a:r>
            <a:r>
              <a:rPr lang="en-US" sz="11200" dirty="0" err="1" smtClean="0"/>
              <a:t>rreth</a:t>
            </a:r>
            <a:r>
              <a:rPr lang="en-US" sz="11200" dirty="0" smtClean="0"/>
              <a:t> </a:t>
            </a:r>
            <a:r>
              <a:rPr lang="en-US" sz="11200" dirty="0" err="1" smtClean="0"/>
              <a:t>gjuhës</a:t>
            </a:r>
            <a:r>
              <a:rPr lang="en-US" sz="11200" dirty="0" smtClean="0"/>
              <a:t> </a:t>
            </a:r>
            <a:r>
              <a:rPr lang="en-US" sz="11200" dirty="0" err="1" smtClean="0"/>
              <a:t>së</a:t>
            </a:r>
            <a:r>
              <a:rPr lang="en-US" sz="11200" dirty="0" smtClean="0"/>
              <a:t> </a:t>
            </a:r>
            <a:r>
              <a:rPr lang="en-US" sz="11200" dirty="0" err="1" smtClean="0"/>
              <a:t>lashtë</a:t>
            </a:r>
            <a:r>
              <a:rPr lang="en-US" sz="11200" dirty="0" smtClean="0"/>
              <a:t> </a:t>
            </a:r>
            <a:r>
              <a:rPr lang="en-US" sz="11200" dirty="0" err="1" smtClean="0"/>
              <a:t>Egjiptiane</a:t>
            </a:r>
            <a:r>
              <a:rPr lang="en-US" sz="11200" dirty="0" smtClean="0"/>
              <a:t>.</a:t>
            </a:r>
          </a:p>
          <a:p>
            <a:r>
              <a:rPr lang="en-US" sz="11200" dirty="0" smtClean="0"/>
              <a:t>Ai </a:t>
            </a:r>
            <a:r>
              <a:rPr lang="en-US" sz="11200" dirty="0" err="1" smtClean="0"/>
              <a:t>tiumfoi</a:t>
            </a:r>
            <a:r>
              <a:rPr lang="en-US" sz="11200" dirty="0" smtClean="0"/>
              <a:t> </a:t>
            </a:r>
            <a:r>
              <a:rPr lang="en-US" sz="11200" dirty="0" err="1" smtClean="0"/>
              <a:t>në</a:t>
            </a:r>
            <a:r>
              <a:rPr lang="en-US" sz="11200" dirty="0" smtClean="0"/>
              <a:t> </a:t>
            </a:r>
            <a:r>
              <a:rPr lang="en-US" sz="11200" dirty="0" err="1" smtClean="0"/>
              <a:t>betejën</a:t>
            </a:r>
            <a:r>
              <a:rPr lang="en-US" sz="11200" dirty="0" smtClean="0"/>
              <a:t> </a:t>
            </a:r>
            <a:r>
              <a:rPr lang="en-US" sz="11200" dirty="0" err="1" smtClean="0"/>
              <a:t>legjendare</a:t>
            </a:r>
            <a:r>
              <a:rPr lang="en-US" sz="11200" dirty="0" smtClean="0"/>
              <a:t>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piramidave</a:t>
            </a:r>
            <a:r>
              <a:rPr lang="en-US" sz="11200" dirty="0" smtClean="0"/>
              <a:t>, </a:t>
            </a:r>
            <a:r>
              <a:rPr lang="en-US" sz="11200" dirty="0" err="1" smtClean="0"/>
              <a:t>ku</a:t>
            </a:r>
            <a:r>
              <a:rPr lang="en-US" sz="11200" dirty="0" smtClean="0"/>
              <a:t> </a:t>
            </a:r>
            <a:r>
              <a:rPr lang="en-US" sz="11200" dirty="0" err="1" smtClean="0"/>
              <a:t>armiku</a:t>
            </a:r>
            <a:r>
              <a:rPr lang="en-US" sz="11200" dirty="0" smtClean="0"/>
              <a:t> </a:t>
            </a:r>
            <a:r>
              <a:rPr lang="en-US" sz="11200" dirty="0" err="1" smtClean="0"/>
              <a:t>kishte</a:t>
            </a:r>
            <a:r>
              <a:rPr lang="en-US" sz="11200" dirty="0" smtClean="0"/>
              <a:t> </a:t>
            </a:r>
            <a:r>
              <a:rPr lang="en-US" sz="11200" dirty="0" err="1" smtClean="0"/>
              <a:t>epërsi</a:t>
            </a:r>
            <a:r>
              <a:rPr lang="en-US" sz="11200" dirty="0" smtClean="0"/>
              <a:t>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madhe</a:t>
            </a:r>
            <a:r>
              <a:rPr lang="en-US" sz="11200" dirty="0" smtClean="0"/>
              <a:t> </a:t>
            </a:r>
            <a:r>
              <a:rPr lang="en-US" sz="11200" dirty="0" err="1" smtClean="0"/>
              <a:t>numerike</a:t>
            </a:r>
            <a:r>
              <a:rPr lang="en-US" sz="11200" dirty="0" smtClean="0"/>
              <a:t> me </a:t>
            </a:r>
            <a:r>
              <a:rPr lang="en-US" sz="11200" dirty="0" err="1" smtClean="0"/>
              <a:t>vetëm</a:t>
            </a:r>
            <a:r>
              <a:rPr lang="en-US" sz="11200" dirty="0" smtClean="0"/>
              <a:t> 29 </a:t>
            </a:r>
            <a:r>
              <a:rPr lang="en-US" sz="11200" dirty="0" err="1" smtClean="0"/>
              <a:t>ushtarë</a:t>
            </a:r>
            <a:r>
              <a:rPr lang="en-US" sz="11200" dirty="0" smtClean="0"/>
              <a:t> </a:t>
            </a:r>
            <a:r>
              <a:rPr lang="en-US" sz="11200" dirty="0" err="1" smtClean="0"/>
              <a:t>të</a:t>
            </a:r>
            <a:r>
              <a:rPr lang="en-US" sz="11200" dirty="0" smtClean="0"/>
              <a:t> </a:t>
            </a:r>
            <a:r>
              <a:rPr lang="en-US" sz="11200" dirty="0" err="1" smtClean="0"/>
              <a:t>humbur</a:t>
            </a:r>
            <a:r>
              <a:rPr lang="en-US" sz="11200" dirty="0" smtClean="0"/>
              <a:t>.(21 </a:t>
            </a:r>
            <a:r>
              <a:rPr lang="en-US" sz="11200" dirty="0" err="1" smtClean="0"/>
              <a:t>korrik</a:t>
            </a:r>
            <a:r>
              <a:rPr lang="en-US" sz="11200" dirty="0" smtClean="0"/>
              <a:t> 1798)</a:t>
            </a:r>
          </a:p>
          <a:p>
            <a:pPr>
              <a:buNone/>
            </a:pPr>
            <a:endParaRPr lang="en-US" sz="11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smtClean="0"/>
              <a:t>Fushata n</a:t>
            </a:r>
            <a:r>
              <a:rPr lang="en-US" dirty="0" smtClean="0"/>
              <a:t>ë</a:t>
            </a:r>
            <a:r>
              <a:rPr smtClean="0"/>
              <a:t> Egjipt </a:t>
            </a:r>
            <a:r>
              <a:rPr b="1" smtClean="0"/>
              <a:t>(1798–1801)</a:t>
            </a:r>
            <a:endParaRPr lang="sq-AL" dirty="0"/>
          </a:p>
        </p:txBody>
      </p:sp>
      <p:pic>
        <p:nvPicPr>
          <p:cNvPr id="5" name="Picture 4" descr="767px-Francois-Louis-Joseph_Watteau_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838200"/>
            <a:ext cx="2895600" cy="4876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37843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9600" dirty="0" smtClean="0"/>
              <a:t>Ai </a:t>
            </a:r>
            <a:r>
              <a:rPr lang="en-US" sz="9600" dirty="0" err="1" smtClean="0"/>
              <a:t>fillon</a:t>
            </a:r>
            <a:r>
              <a:rPr lang="en-US" sz="9600" dirty="0" smtClean="0"/>
              <a:t> </a:t>
            </a:r>
            <a:r>
              <a:rPr lang="en-US" sz="9600" dirty="0" err="1" smtClean="0"/>
              <a:t>të</a:t>
            </a:r>
            <a:r>
              <a:rPr lang="en-US" sz="9600" dirty="0" smtClean="0"/>
              <a:t> </a:t>
            </a:r>
            <a:r>
              <a:rPr lang="en-US" sz="9600" dirty="0" err="1" smtClean="0"/>
              <a:t>humbasë</a:t>
            </a:r>
            <a:r>
              <a:rPr lang="en-US" sz="9600" dirty="0" smtClean="0"/>
              <a:t>, </a:t>
            </a:r>
            <a:r>
              <a:rPr lang="en-US" sz="9600" dirty="0" err="1" smtClean="0"/>
              <a:t>Flota</a:t>
            </a:r>
            <a:r>
              <a:rPr lang="en-US" sz="9600" dirty="0" smtClean="0"/>
              <a:t> </a:t>
            </a:r>
            <a:r>
              <a:rPr lang="en-US" sz="9600" dirty="0" err="1" smtClean="0"/>
              <a:t>Franceze</a:t>
            </a:r>
            <a:r>
              <a:rPr lang="en-US" sz="9600" dirty="0" smtClean="0"/>
              <a:t> </a:t>
            </a:r>
            <a:r>
              <a:rPr lang="en-US" sz="9600" dirty="0" err="1" smtClean="0"/>
              <a:t>shkatërrohet</a:t>
            </a:r>
            <a:r>
              <a:rPr lang="en-US" sz="9600" dirty="0" smtClean="0"/>
              <a:t> </a:t>
            </a:r>
            <a:r>
              <a:rPr lang="en-US" sz="9600" dirty="0" err="1" smtClean="0"/>
              <a:t>nga</a:t>
            </a:r>
            <a:r>
              <a:rPr lang="en-US" sz="9600" dirty="0" smtClean="0"/>
              <a:t> </a:t>
            </a:r>
            <a:r>
              <a:rPr lang="en-US" sz="9600" dirty="0" err="1" smtClean="0"/>
              <a:t>ajo</a:t>
            </a:r>
            <a:r>
              <a:rPr lang="en-US" sz="9600" dirty="0" smtClean="0"/>
              <a:t> </a:t>
            </a:r>
            <a:r>
              <a:rPr lang="en-US" sz="9600" dirty="0" err="1" smtClean="0"/>
              <a:t>Britanike</a:t>
            </a:r>
            <a:r>
              <a:rPr lang="en-US" sz="9600" dirty="0" smtClean="0"/>
              <a:t> </a:t>
            </a:r>
            <a:r>
              <a:rPr lang="en-US" sz="9600" dirty="0" err="1" smtClean="0"/>
              <a:t>dhe</a:t>
            </a:r>
            <a:r>
              <a:rPr lang="en-US" sz="9600" dirty="0" smtClean="0"/>
              <a:t> </a:t>
            </a:r>
            <a:r>
              <a:rPr lang="en-US" sz="9600" dirty="0" err="1" smtClean="0"/>
              <a:t>sëmundjet</a:t>
            </a:r>
            <a:r>
              <a:rPr lang="en-US" sz="9600" dirty="0" smtClean="0"/>
              <a:t> e </a:t>
            </a:r>
            <a:r>
              <a:rPr lang="en-US" sz="9600" dirty="0" err="1" smtClean="0"/>
              <a:t>shumta</a:t>
            </a:r>
            <a:r>
              <a:rPr lang="en-US" sz="9600" dirty="0" smtClean="0"/>
              <a:t> e </a:t>
            </a:r>
            <a:r>
              <a:rPr lang="en-US" sz="9600" dirty="0" err="1" smtClean="0"/>
              <a:t>dobësojnë</a:t>
            </a:r>
            <a:r>
              <a:rPr lang="en-US" sz="9600" dirty="0" smtClean="0"/>
              <a:t> </a:t>
            </a:r>
            <a:r>
              <a:rPr lang="en-US" sz="9600" dirty="0" err="1" smtClean="0"/>
              <a:t>ushtrinë</a:t>
            </a:r>
            <a:r>
              <a:rPr lang="en-US" sz="9600" dirty="0" smtClean="0"/>
              <a:t>.</a:t>
            </a:r>
          </a:p>
          <a:p>
            <a:r>
              <a:rPr lang="en-US" sz="9600" dirty="0" smtClean="0"/>
              <a:t>Ai </a:t>
            </a:r>
            <a:r>
              <a:rPr lang="en-US" sz="9600" dirty="0" err="1" smtClean="0"/>
              <a:t>kthehet</a:t>
            </a:r>
            <a:r>
              <a:rPr lang="en-US" sz="9600" dirty="0" smtClean="0"/>
              <a:t> </a:t>
            </a:r>
            <a:r>
              <a:rPr lang="en-US" sz="9600" dirty="0" err="1" smtClean="0"/>
              <a:t>në</a:t>
            </a:r>
            <a:r>
              <a:rPr lang="en-US" sz="9600" dirty="0" smtClean="0"/>
              <a:t> </a:t>
            </a:r>
            <a:r>
              <a:rPr lang="en-US" sz="9600" dirty="0" err="1" smtClean="0"/>
              <a:t>Francë.Vendi</a:t>
            </a:r>
            <a:r>
              <a:rPr lang="en-US" sz="9600" dirty="0" smtClean="0"/>
              <a:t> </a:t>
            </a:r>
            <a:r>
              <a:rPr lang="en-US" sz="9600" dirty="0" err="1" smtClean="0"/>
              <a:t>ishte</a:t>
            </a:r>
            <a:r>
              <a:rPr lang="en-US" sz="9600" dirty="0" smtClean="0"/>
              <a:t> </a:t>
            </a:r>
            <a:r>
              <a:rPr lang="en-US" sz="9600" dirty="0" err="1" smtClean="0"/>
              <a:t>në</a:t>
            </a:r>
            <a:r>
              <a:rPr lang="en-US" sz="9600" dirty="0" smtClean="0"/>
              <a:t> </a:t>
            </a:r>
            <a:r>
              <a:rPr lang="en-US" sz="9600" dirty="0" err="1" smtClean="0"/>
              <a:t>një</a:t>
            </a:r>
            <a:r>
              <a:rPr lang="en-US" sz="9600" dirty="0" smtClean="0"/>
              <a:t> </a:t>
            </a:r>
            <a:r>
              <a:rPr lang="en-US" sz="9600" dirty="0" err="1" smtClean="0"/>
              <a:t>gjendje</a:t>
            </a:r>
            <a:r>
              <a:rPr lang="en-US" sz="9600" dirty="0" smtClean="0"/>
              <a:t> </a:t>
            </a:r>
            <a:r>
              <a:rPr lang="en-US" sz="9600" dirty="0" err="1" smtClean="0"/>
              <a:t>shumë</a:t>
            </a:r>
            <a:r>
              <a:rPr lang="en-US" sz="9600" dirty="0" smtClean="0"/>
              <a:t> </a:t>
            </a:r>
            <a:r>
              <a:rPr lang="en-US" sz="9600" dirty="0" err="1" smtClean="0"/>
              <a:t>të</a:t>
            </a:r>
            <a:r>
              <a:rPr lang="en-US" sz="9600" dirty="0" smtClean="0"/>
              <a:t> </a:t>
            </a:r>
            <a:r>
              <a:rPr lang="en-US" sz="9600" dirty="0" err="1" smtClean="0"/>
              <a:t>keqe</a:t>
            </a:r>
            <a:r>
              <a:rPr lang="en-US" sz="9600" dirty="0" smtClean="0"/>
              <a:t> </a:t>
            </a:r>
            <a:r>
              <a:rPr lang="en-US" sz="9600" dirty="0" err="1" smtClean="0"/>
              <a:t>politike</a:t>
            </a:r>
            <a:r>
              <a:rPr lang="en-US" sz="9600" dirty="0" smtClean="0"/>
              <a:t> </a:t>
            </a:r>
            <a:r>
              <a:rPr lang="en-US" sz="9600" dirty="0" err="1" smtClean="0"/>
              <a:t>dhe</a:t>
            </a:r>
            <a:r>
              <a:rPr lang="en-US" sz="9600" dirty="0" smtClean="0"/>
              <a:t> </a:t>
            </a:r>
            <a:r>
              <a:rPr lang="en-US" sz="9600" dirty="0" err="1" smtClean="0"/>
              <a:t>ekonomike</a:t>
            </a:r>
            <a:r>
              <a:rPr lang="en-US" sz="9600" dirty="0" smtClean="0"/>
              <a:t>.</a:t>
            </a:r>
          </a:p>
          <a:p>
            <a:r>
              <a:rPr lang="en-US" sz="9600" dirty="0" err="1" smtClean="0"/>
              <a:t>Bonaparti</a:t>
            </a:r>
            <a:r>
              <a:rPr lang="en-US" sz="9600" dirty="0" smtClean="0"/>
              <a:t> </a:t>
            </a:r>
            <a:r>
              <a:rPr lang="en-US" sz="9600" dirty="0" err="1" smtClean="0"/>
              <a:t>kishte</a:t>
            </a:r>
            <a:r>
              <a:rPr lang="en-US" sz="9600" dirty="0" smtClean="0"/>
              <a:t> </a:t>
            </a:r>
            <a:r>
              <a:rPr lang="en-US" sz="9600" dirty="0" err="1" smtClean="0"/>
              <a:t>fituar</a:t>
            </a:r>
            <a:r>
              <a:rPr lang="en-US" sz="9600" dirty="0" smtClean="0"/>
              <a:t> </a:t>
            </a:r>
            <a:r>
              <a:rPr lang="en-US" sz="9600" dirty="0" err="1" smtClean="0"/>
              <a:t>një</a:t>
            </a:r>
            <a:r>
              <a:rPr lang="en-US" sz="9600" dirty="0" smtClean="0"/>
              <a:t> </a:t>
            </a:r>
            <a:r>
              <a:rPr lang="en-US" sz="9600" dirty="0" err="1" smtClean="0"/>
              <a:t>simpati</a:t>
            </a:r>
            <a:r>
              <a:rPr lang="en-US" sz="9600" dirty="0" smtClean="0"/>
              <a:t> </a:t>
            </a:r>
            <a:r>
              <a:rPr lang="en-US" sz="9600" dirty="0" err="1" smtClean="0"/>
              <a:t>të</a:t>
            </a:r>
            <a:r>
              <a:rPr lang="en-US" sz="9600" dirty="0" smtClean="0"/>
              <a:t> </a:t>
            </a:r>
            <a:r>
              <a:rPr lang="en-US" sz="9600" dirty="0" err="1" smtClean="0"/>
              <a:t>madhe</a:t>
            </a:r>
            <a:r>
              <a:rPr lang="en-US" sz="9600" dirty="0" smtClean="0"/>
              <a:t> </a:t>
            </a:r>
            <a:r>
              <a:rPr lang="en-US" sz="9600" dirty="0" err="1" smtClean="0"/>
              <a:t>nga</a:t>
            </a:r>
            <a:r>
              <a:rPr lang="en-US" sz="9600" dirty="0" smtClean="0"/>
              <a:t> </a:t>
            </a:r>
            <a:r>
              <a:rPr lang="en-US" sz="9600" dirty="0" err="1" smtClean="0"/>
              <a:t>populli</a:t>
            </a:r>
            <a:r>
              <a:rPr lang="en-US" sz="9600" dirty="0" smtClean="0"/>
              <a:t> </a:t>
            </a:r>
            <a:r>
              <a:rPr lang="en-US" sz="9600" dirty="0" err="1" smtClean="0"/>
              <a:t>Francez</a:t>
            </a:r>
            <a:r>
              <a:rPr lang="en-US" sz="9600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Vazhdim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ransition advTm="2025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6096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Franca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gjedje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keqe</a:t>
            </a:r>
            <a:r>
              <a:rPr lang="en-US" dirty="0" smtClean="0"/>
              <a:t>, </a:t>
            </a:r>
            <a:r>
              <a:rPr lang="en-US" dirty="0" err="1" smtClean="0"/>
              <a:t>ajo</a:t>
            </a:r>
            <a:r>
              <a:rPr lang="en-US" dirty="0" smtClean="0"/>
              <a:t> </a:t>
            </a:r>
            <a:r>
              <a:rPr lang="en-US" dirty="0" err="1" smtClean="0"/>
              <a:t>rrezikonte</a:t>
            </a:r>
            <a:r>
              <a:rPr lang="en-US" dirty="0" smtClean="0"/>
              <a:t>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pushtimin</a:t>
            </a:r>
            <a:r>
              <a:rPr lang="en-US" dirty="0" smtClean="0"/>
              <a:t> pas </a:t>
            </a:r>
            <a:r>
              <a:rPr lang="en-US" dirty="0" err="1" smtClean="0"/>
              <a:t>disfatës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koalicionin</a:t>
            </a:r>
            <a:r>
              <a:rPr lang="en-US" dirty="0" smtClean="0"/>
              <a:t> e </a:t>
            </a:r>
            <a:r>
              <a:rPr lang="en-US" dirty="0" err="1" smtClean="0"/>
              <a:t>Parë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Direktorati</a:t>
            </a:r>
            <a:r>
              <a:rPr lang="en-US" dirty="0" smtClean="0"/>
              <a:t> e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cuar</a:t>
            </a:r>
            <a:r>
              <a:rPr lang="en-US" dirty="0" smtClean="0"/>
              <a:t> </a:t>
            </a:r>
            <a:r>
              <a:rPr lang="en-US" dirty="0" err="1" smtClean="0"/>
              <a:t>vendin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falimentin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humbur</a:t>
            </a:r>
            <a:r>
              <a:rPr lang="en-US" dirty="0" smtClean="0"/>
              <a:t> </a:t>
            </a:r>
            <a:r>
              <a:rPr lang="en-US" dirty="0" err="1" smtClean="0"/>
              <a:t>gjithë</a:t>
            </a:r>
            <a:r>
              <a:rPr lang="en-US" dirty="0" smtClean="0"/>
              <a:t> </a:t>
            </a:r>
            <a:r>
              <a:rPr lang="en-US" dirty="0" err="1" smtClean="0"/>
              <a:t>mbështetjen</a:t>
            </a:r>
            <a:r>
              <a:rPr lang="en-US" dirty="0" smtClean="0"/>
              <a:t> e </a:t>
            </a:r>
            <a:r>
              <a:rPr lang="en-US" dirty="0" err="1" smtClean="0"/>
              <a:t>popullit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Bonaparti</a:t>
            </a:r>
            <a:r>
              <a:rPr lang="en-US" dirty="0" smtClean="0"/>
              <a:t> </a:t>
            </a:r>
            <a:r>
              <a:rPr lang="en-US" dirty="0" err="1" smtClean="0"/>
              <a:t>niset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egjipti</a:t>
            </a:r>
            <a:r>
              <a:rPr lang="en-US" dirty="0" smtClean="0"/>
              <a:t> </a:t>
            </a:r>
            <a:r>
              <a:rPr lang="en-US" dirty="0" err="1" smtClean="0"/>
              <a:t>drejt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francës</a:t>
            </a:r>
            <a:r>
              <a:rPr lang="en-US" dirty="0" smtClean="0"/>
              <a:t> pa </a:t>
            </a:r>
            <a:r>
              <a:rPr lang="en-US" dirty="0" err="1" smtClean="0"/>
              <a:t>urdhër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direktoratit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arrin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francë</a:t>
            </a:r>
            <a:r>
              <a:rPr lang="en-US" dirty="0" smtClean="0"/>
              <a:t> e </a:t>
            </a:r>
            <a:r>
              <a:rPr lang="en-US" dirty="0" err="1" smtClean="0"/>
              <a:t>kupton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momenti</a:t>
            </a:r>
            <a:r>
              <a:rPr lang="en-US" dirty="0" smtClean="0"/>
              <a:t> </a:t>
            </a:r>
            <a:r>
              <a:rPr lang="en-US" dirty="0" err="1" smtClean="0"/>
              <a:t>perfekt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anë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grushti</a:t>
            </a:r>
            <a:r>
              <a:rPr lang="en-US" dirty="0" smtClean="0"/>
              <a:t> </a:t>
            </a:r>
            <a:r>
              <a:rPr lang="en-US" dirty="0" err="1" smtClean="0"/>
              <a:t>shteti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9 </a:t>
            </a:r>
            <a:r>
              <a:rPr lang="en-US" dirty="0" err="1" smtClean="0"/>
              <a:t>nëntor</a:t>
            </a:r>
            <a:r>
              <a:rPr lang="en-US" dirty="0" smtClean="0"/>
              <a:t> 1979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shpërndan</a:t>
            </a:r>
            <a:r>
              <a:rPr lang="en-US" dirty="0" smtClean="0"/>
              <a:t> </a:t>
            </a:r>
            <a:r>
              <a:rPr lang="en-US" dirty="0" err="1" smtClean="0"/>
              <a:t>parlamentin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e </a:t>
            </a:r>
            <a:r>
              <a:rPr lang="en-US" dirty="0" err="1" smtClean="0"/>
              <a:t>detyron</a:t>
            </a:r>
            <a:r>
              <a:rPr lang="en-US" dirty="0" smtClean="0"/>
              <a:t> </a:t>
            </a:r>
            <a:r>
              <a:rPr lang="en-US" dirty="0" err="1" smtClean="0"/>
              <a:t>direktoratin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shpallë</a:t>
            </a:r>
            <a:r>
              <a:rPr lang="en-US" dirty="0" smtClean="0"/>
              <a:t> </a:t>
            </a:r>
            <a:r>
              <a:rPr lang="en-US" dirty="0" err="1" smtClean="0"/>
              <a:t>konsull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parë</a:t>
            </a:r>
            <a:r>
              <a:rPr lang="en-US" dirty="0" smtClean="0"/>
              <a:t>.</a:t>
            </a:r>
          </a:p>
          <a:p>
            <a:endParaRPr lang="sq-A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smtClean="0"/>
              <a:t>Konsull i Par</a:t>
            </a:r>
            <a:r>
              <a:rPr lang="en-US" dirty="0" smtClean="0"/>
              <a:t>ë</a:t>
            </a:r>
            <a:endParaRPr lang="sq-AL" dirty="0"/>
          </a:p>
        </p:txBody>
      </p:sp>
      <p:pic>
        <p:nvPicPr>
          <p:cNvPr id="4" name="Picture 3" descr="559px-Bouchot_-_Le_general_Bonaparte_au_Conseil_des_Cinq-Cen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762000"/>
            <a:ext cx="2819400" cy="5715000"/>
          </a:xfrm>
          <a:prstGeom prst="rect">
            <a:avLst/>
          </a:prstGeom>
        </p:spPr>
      </p:pic>
    </p:spTree>
  </p:cSld>
  <p:clrMapOvr>
    <a:masterClrMapping/>
  </p:clrMapOvr>
  <p:transition advTm="42984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5867400" cy="5943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Në</a:t>
            </a:r>
            <a:r>
              <a:rPr lang="en-US" dirty="0" smtClean="0"/>
              <a:t> 2 </a:t>
            </a:r>
            <a:r>
              <a:rPr lang="en-US" dirty="0" err="1" smtClean="0"/>
              <a:t>dhjetor</a:t>
            </a:r>
            <a:r>
              <a:rPr lang="en-US" dirty="0" smtClean="0"/>
              <a:t> 1804 </a:t>
            </a:r>
            <a:r>
              <a:rPr lang="en-US" dirty="0" err="1" smtClean="0"/>
              <a:t>Napoleoni</a:t>
            </a:r>
            <a:r>
              <a:rPr lang="en-US" dirty="0" smtClean="0"/>
              <a:t> e </a:t>
            </a:r>
            <a:r>
              <a:rPr lang="en-US" dirty="0" err="1" smtClean="0"/>
              <a:t>kurorëzon</a:t>
            </a:r>
            <a:r>
              <a:rPr lang="en-US" dirty="0" smtClean="0"/>
              <a:t> </a:t>
            </a:r>
            <a:r>
              <a:rPr lang="en-US" dirty="0" err="1" smtClean="0"/>
              <a:t>veten</a:t>
            </a:r>
            <a:r>
              <a:rPr lang="en-US" dirty="0" smtClean="0"/>
              <a:t> </a:t>
            </a:r>
            <a:r>
              <a:rPr lang="en-US" dirty="0" err="1" smtClean="0"/>
              <a:t>Perandor</a:t>
            </a:r>
            <a:r>
              <a:rPr lang="en-US" dirty="0" smtClean="0"/>
              <a:t> </a:t>
            </a:r>
            <a:r>
              <a:rPr lang="en-US" dirty="0" err="1" smtClean="0"/>
              <a:t>Napoleoni</a:t>
            </a:r>
            <a:r>
              <a:rPr lang="en-US" dirty="0" smtClean="0"/>
              <a:t> I </a:t>
            </a:r>
            <a:r>
              <a:rPr lang="en-US" dirty="0" err="1" smtClean="0"/>
              <a:t>në</a:t>
            </a:r>
            <a:r>
              <a:rPr lang="en-US" dirty="0" smtClean="0"/>
              <a:t> “Notre Dame De Paris”</a:t>
            </a:r>
          </a:p>
          <a:p>
            <a:r>
              <a:rPr lang="en-US" dirty="0" smtClean="0"/>
              <a:t> Ai e </a:t>
            </a:r>
            <a:r>
              <a:rPr lang="en-US" dirty="0" err="1" smtClean="0"/>
              <a:t>justifikoi</a:t>
            </a:r>
            <a:r>
              <a:rPr lang="en-US" dirty="0" smtClean="0"/>
              <a:t> </a:t>
            </a:r>
            <a:r>
              <a:rPr lang="en-US" dirty="0" err="1" smtClean="0"/>
              <a:t>vetshpalljen</a:t>
            </a:r>
            <a:r>
              <a:rPr lang="en-US" dirty="0" smtClean="0"/>
              <a:t> </a:t>
            </a:r>
            <a:r>
              <a:rPr lang="en-US" dirty="0" err="1" smtClean="0"/>
              <a:t>perandor</a:t>
            </a:r>
            <a:r>
              <a:rPr lang="en-US" dirty="0" smtClean="0"/>
              <a:t> duke </a:t>
            </a:r>
            <a:r>
              <a:rPr lang="en-US" dirty="0" err="1" smtClean="0"/>
              <a:t>thënë</a:t>
            </a:r>
            <a:r>
              <a:rPr lang="en-US" dirty="0" smtClean="0"/>
              <a:t> se </a:t>
            </a:r>
            <a:r>
              <a:rPr lang="en-US" dirty="0" err="1" smtClean="0"/>
              <a:t>kështu</a:t>
            </a:r>
            <a:r>
              <a:rPr lang="en-US" dirty="0" smtClean="0"/>
              <a:t> </a:t>
            </a:r>
            <a:r>
              <a:rPr lang="en-US" dirty="0" err="1" smtClean="0"/>
              <a:t>kishte</a:t>
            </a:r>
            <a:r>
              <a:rPr lang="en-US" dirty="0" smtClean="0"/>
              <a:t> </a:t>
            </a:r>
            <a:r>
              <a:rPr lang="en-US" dirty="0" err="1" smtClean="0"/>
              <a:t>ndaluar</a:t>
            </a:r>
            <a:r>
              <a:rPr lang="en-US" dirty="0" smtClean="0"/>
              <a:t> </a:t>
            </a:r>
            <a:r>
              <a:rPr lang="en-US" dirty="0" err="1" smtClean="0"/>
              <a:t>rivendosjen</a:t>
            </a:r>
            <a:r>
              <a:rPr lang="en-US" dirty="0" smtClean="0"/>
              <a:t> e </a:t>
            </a:r>
            <a:r>
              <a:rPr lang="en-US" dirty="0" err="1" smtClean="0"/>
              <a:t>regjimeve</a:t>
            </a:r>
            <a:r>
              <a:rPr lang="en-US" dirty="0" smtClean="0"/>
              <a:t> </a:t>
            </a:r>
            <a:r>
              <a:rPr lang="en-US" dirty="0" err="1" smtClean="0"/>
              <a:t>Monarkike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qëllimi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vërtetë</a:t>
            </a:r>
            <a:r>
              <a:rPr lang="en-US" dirty="0" smtClean="0"/>
              <a:t>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t’i</a:t>
            </a:r>
            <a:r>
              <a:rPr lang="en-US" dirty="0" smtClean="0"/>
              <a:t> </a:t>
            </a:r>
            <a:r>
              <a:rPr lang="en-US" dirty="0" err="1" smtClean="0"/>
              <a:t>siguronte</a:t>
            </a:r>
            <a:r>
              <a:rPr lang="en-US" dirty="0" smtClean="0"/>
              <a:t> </a:t>
            </a:r>
            <a:r>
              <a:rPr lang="en-US" dirty="0" err="1" smtClean="0"/>
              <a:t>vetes</a:t>
            </a:r>
            <a:r>
              <a:rPr lang="en-US" dirty="0" smtClean="0"/>
              <a:t> </a:t>
            </a:r>
            <a:r>
              <a:rPr lang="en-US" dirty="0" err="1" smtClean="0"/>
              <a:t>pushtet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përjetshëm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Napoleoni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treguar</a:t>
            </a:r>
            <a:r>
              <a:rPr lang="en-US" dirty="0" smtClean="0"/>
              <a:t> </a:t>
            </a:r>
            <a:r>
              <a:rPr lang="en-US" dirty="0" err="1" smtClean="0"/>
              <a:t>pavarsinë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papa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këtij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fundit</a:t>
            </a:r>
            <a:r>
              <a:rPr lang="en-US" dirty="0" smtClean="0"/>
              <a:t> </a:t>
            </a:r>
            <a:r>
              <a:rPr lang="en-US" dirty="0" err="1" smtClean="0"/>
              <a:t>kurorën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duart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i’a</a:t>
            </a:r>
            <a:r>
              <a:rPr lang="en-US" dirty="0" smtClean="0"/>
              <a:t> </a:t>
            </a:r>
            <a:r>
              <a:rPr lang="en-US" dirty="0" err="1" smtClean="0"/>
              <a:t>vë</a:t>
            </a:r>
            <a:r>
              <a:rPr lang="en-US" dirty="0" smtClean="0"/>
              <a:t> </a:t>
            </a:r>
            <a:r>
              <a:rPr lang="en-US" dirty="0" err="1" smtClean="0"/>
              <a:t>vetes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Në</a:t>
            </a:r>
            <a:r>
              <a:rPr lang="en-US" dirty="0" smtClean="0"/>
              <a:t> 26 </a:t>
            </a:r>
            <a:r>
              <a:rPr lang="en-US" dirty="0" err="1" smtClean="0"/>
              <a:t>Maj</a:t>
            </a:r>
            <a:r>
              <a:rPr lang="en-US" dirty="0" smtClean="0"/>
              <a:t> 1805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shpallet</a:t>
            </a:r>
            <a:r>
              <a:rPr lang="en-US" dirty="0" smtClean="0"/>
              <a:t> </a:t>
            </a:r>
            <a:r>
              <a:rPr lang="en-US" dirty="0" err="1" smtClean="0"/>
              <a:t>mbret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Italisë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Milano.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smtClean="0"/>
              <a:t>Nga konsull Perandor</a:t>
            </a:r>
            <a:endParaRPr lang="sq-AL" dirty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762000"/>
            <a:ext cx="2819400" cy="4343400"/>
          </a:xfrm>
          <a:prstGeom prst="rect">
            <a:avLst/>
          </a:prstGeom>
        </p:spPr>
      </p:pic>
      <p:pic>
        <p:nvPicPr>
          <p:cNvPr id="5" name="Picture 4" descr="200px-Imperial_Standard_of_Napoléon_I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5257800"/>
            <a:ext cx="1828800" cy="1371600"/>
          </a:xfrm>
          <a:prstGeom prst="rect">
            <a:avLst/>
          </a:prstGeom>
        </p:spPr>
      </p:pic>
    </p:spTree>
  </p:cSld>
  <p:clrMapOvr>
    <a:masterClrMapping/>
  </p:clrMapOvr>
  <p:transition advTm="40110">
    <p:wipe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391</TotalTime>
  <Words>1608</Words>
  <Application>Microsoft Office PowerPoint</Application>
  <PresentationFormat>On-screen Show (4:3)</PresentationFormat>
  <Paragraphs>123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Paper</vt:lpstr>
      <vt:lpstr>NAPOLEON BONAPARTI</vt:lpstr>
      <vt:lpstr>Napoleoni i madh</vt:lpstr>
      <vt:lpstr>Fillimet e tij</vt:lpstr>
      <vt:lpstr>Ngritja e Napoleonit</vt:lpstr>
      <vt:lpstr>Pushtimi i Italisë (1796-97)</vt:lpstr>
      <vt:lpstr>Fushata në Egjipt (1798–1801)</vt:lpstr>
      <vt:lpstr>Vazhdim…</vt:lpstr>
      <vt:lpstr>Konsull i Parë</vt:lpstr>
      <vt:lpstr>Nga konsull Perandor</vt:lpstr>
      <vt:lpstr>Reformat e Napoleonit</vt:lpstr>
      <vt:lpstr>Vazhdim…</vt:lpstr>
      <vt:lpstr>Betejat dhe luftërat</vt:lpstr>
      <vt:lpstr>Vazhdim…</vt:lpstr>
      <vt:lpstr>Pushtimi i Rusisë (1812)</vt:lpstr>
      <vt:lpstr>Rënia e Napoleonit</vt:lpstr>
      <vt:lpstr>Fundi i NAPOLEONIT Të MADH</vt:lpstr>
      <vt:lpstr>Beteja fundit</vt:lpstr>
      <vt:lpstr>Thënie të Napoleonit</vt:lpstr>
      <vt:lpstr>Titujt dhe Jeta personale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NAPOLEON BONAPARTI</dc:title>
  <dc:creator>Derveni</dc:creator>
  <cp:lastModifiedBy>HSM</cp:lastModifiedBy>
  <cp:revision>44</cp:revision>
  <dcterms:created xsi:type="dcterms:W3CDTF">2012-04-09T16:23:23Z</dcterms:created>
  <dcterms:modified xsi:type="dcterms:W3CDTF">2015-01-03T14:53:46Z</dcterms:modified>
</cp:coreProperties>
</file>