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7619-1669-473E-97F8-C4968586569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0760-9910-4102-8725-8C4C3E35C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7619-1669-473E-97F8-C4968586569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0760-9910-4102-8725-8C4C3E35C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7619-1669-473E-97F8-C4968586569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0760-9910-4102-8725-8C4C3E35C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7619-1669-473E-97F8-C4968586569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0760-9910-4102-8725-8C4C3E35C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7619-1669-473E-97F8-C4968586569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0760-9910-4102-8725-8C4C3E35C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7619-1669-473E-97F8-C4968586569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0760-9910-4102-8725-8C4C3E35C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7619-1669-473E-97F8-C4968586569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0760-9910-4102-8725-8C4C3E35C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7619-1669-473E-97F8-C4968586569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0760-9910-4102-8725-8C4C3E35C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7619-1669-473E-97F8-C4968586569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0760-9910-4102-8725-8C4C3E35C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7619-1669-473E-97F8-C4968586569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0760-9910-4102-8725-8C4C3E35C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7619-1669-473E-97F8-C4968586569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8E0760-9910-4102-8725-8C4C3E35CA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757619-1669-473E-97F8-C4968586569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8E0760-9910-4102-8725-8C4C3E35CA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iki/Provinca_e_Rom%C3%ABs" TargetMode="External"/><Relationship Id="rId2" Type="http://schemas.openxmlformats.org/officeDocument/2006/relationships/hyperlink" Target="https://sq.wikipedia.org/wiki/Laci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Projekt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Tema:Guida</a:t>
            </a:r>
            <a:r>
              <a:rPr lang="en-US" dirty="0" smtClean="0"/>
              <a:t>  </a:t>
            </a:r>
            <a:r>
              <a:rPr lang="en-US" dirty="0" err="1" smtClean="0"/>
              <a:t>Turistike</a:t>
            </a:r>
            <a:r>
              <a:rPr lang="en-US" dirty="0" smtClean="0"/>
              <a:t>  e </a:t>
            </a:r>
            <a:r>
              <a:rPr lang="en-US" dirty="0" err="1" smtClean="0"/>
              <a:t>Romes</a:t>
            </a:r>
            <a:endParaRPr lang="en-US" dirty="0" smtClean="0"/>
          </a:p>
          <a:p>
            <a:pPr algn="ctr"/>
            <a:r>
              <a:rPr lang="en-US" smtClean="0"/>
              <a:t>Punoi:Atea</a:t>
            </a:r>
            <a:r>
              <a:rPr lang="en-US" dirty="0" smtClean="0"/>
              <a:t> </a:t>
            </a:r>
            <a:r>
              <a:rPr lang="en-US" dirty="0" err="1" smtClean="0"/>
              <a:t>Avdyli</a:t>
            </a:r>
            <a:endParaRPr lang="en-US" dirty="0" smtClean="0"/>
          </a:p>
          <a:p>
            <a:pPr algn="ctr"/>
            <a:r>
              <a:rPr lang="en-US" dirty="0" err="1" smtClean="0"/>
              <a:t>Klasa</a:t>
            </a:r>
            <a:r>
              <a:rPr lang="en-US" dirty="0" smtClean="0"/>
              <a:t>: 7A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Roma</a:t>
            </a:r>
            <a:r>
              <a:rPr lang="en-US" dirty="0" smtClean="0"/>
              <a:t> 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kryeqyteti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Italise</a:t>
            </a:r>
            <a:r>
              <a:rPr lang="en-US" dirty="0" smtClean="0"/>
              <a:t>, </a:t>
            </a:r>
            <a:r>
              <a:rPr lang="en-US" dirty="0" err="1" smtClean="0"/>
              <a:t>kryeqyteti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rajonit</a:t>
            </a:r>
            <a:r>
              <a:rPr lang="en-US" dirty="0" smtClean="0"/>
              <a:t> </a:t>
            </a:r>
            <a:r>
              <a:rPr lang="en-US" dirty="0" err="1" smtClean="0">
                <a:hlinkClick r:id="rId2" tooltip="Lacio"/>
              </a:rPr>
              <a:t>Lacio</a:t>
            </a:r>
            <a:r>
              <a:rPr lang="en-US" dirty="0" smtClean="0"/>
              <a:t> 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kryeqendra</a:t>
            </a:r>
            <a:r>
              <a:rPr lang="en-US" dirty="0" smtClean="0"/>
              <a:t> e </a:t>
            </a:r>
            <a:r>
              <a:rPr lang="en-US" dirty="0" smtClean="0">
                <a:hlinkClick r:id="rId3" tooltip="Provinca e Romës"/>
              </a:rPr>
              <a:t>Provinces se </a:t>
            </a:r>
            <a:r>
              <a:rPr lang="en-US" dirty="0" err="1" smtClean="0">
                <a:hlinkClick r:id="rId3" tooltip="Provinca e Romës"/>
              </a:rPr>
              <a:t>Romes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mbi</a:t>
            </a:r>
            <a:r>
              <a:rPr lang="en-US" dirty="0" smtClean="0"/>
              <a:t> 2.900.000 </a:t>
            </a:r>
            <a:r>
              <a:rPr lang="en-US" dirty="0" err="1" smtClean="0"/>
              <a:t>banore</a:t>
            </a:r>
            <a:r>
              <a:rPr lang="en-US" dirty="0" smtClean="0"/>
              <a:t> ne 1,285.3 km2.</a:t>
            </a:r>
          </a:p>
          <a:p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qyteti</a:t>
            </a:r>
            <a:r>
              <a:rPr lang="en-US" dirty="0" smtClean="0"/>
              <a:t> me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madh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me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populluar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vendit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Qyteti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vendosur</a:t>
            </a:r>
            <a:r>
              <a:rPr lang="en-US" dirty="0" smtClean="0"/>
              <a:t> ne </a:t>
            </a:r>
            <a:r>
              <a:rPr lang="en-US" dirty="0" err="1" smtClean="0"/>
              <a:t>pjesen</a:t>
            </a:r>
            <a:r>
              <a:rPr lang="en-US" dirty="0" smtClean="0"/>
              <a:t> </a:t>
            </a:r>
            <a:r>
              <a:rPr lang="en-US" dirty="0" err="1" smtClean="0"/>
              <a:t>qendrore-perendimore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gadishullit</a:t>
            </a:r>
            <a:r>
              <a:rPr lang="en-US" dirty="0" smtClean="0"/>
              <a:t> </a:t>
            </a:r>
            <a:r>
              <a:rPr lang="en-US" smtClean="0"/>
              <a:t>italian,ne </a:t>
            </a:r>
            <a:r>
              <a:rPr lang="en-US" dirty="0" err="1" smtClean="0"/>
              <a:t>lumin</a:t>
            </a:r>
            <a:r>
              <a:rPr lang="en-US" dirty="0" smtClean="0"/>
              <a:t> Tiber.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Vendet</a:t>
            </a:r>
            <a:r>
              <a:rPr lang="en-US" dirty="0" smtClean="0"/>
              <a:t> </a:t>
            </a:r>
            <a:r>
              <a:rPr lang="en-US" dirty="0" err="1" smtClean="0"/>
              <a:t>arkeologjike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lashta</a:t>
            </a:r>
            <a:r>
              <a:rPr lang="en-US" dirty="0" smtClean="0"/>
              <a:t> ne 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1) </a:t>
            </a:r>
            <a:r>
              <a:rPr lang="en-US" dirty="0" err="1" smtClean="0"/>
              <a:t>Forumi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Romes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pallati</a:t>
            </a:r>
            <a:r>
              <a:rPr lang="en-US" dirty="0" smtClean="0"/>
              <a:t> </a:t>
            </a:r>
            <a:r>
              <a:rPr lang="en-US" dirty="0" err="1" smtClean="0"/>
              <a:t>Palatin:Ky</a:t>
            </a:r>
            <a:r>
              <a:rPr lang="en-US" dirty="0" smtClean="0"/>
              <a:t> vend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ndihmoje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hyni</a:t>
            </a:r>
            <a:r>
              <a:rPr lang="en-US" dirty="0" smtClean="0"/>
              <a:t> ne </a:t>
            </a:r>
            <a:r>
              <a:rPr lang="en-US" dirty="0" err="1" smtClean="0"/>
              <a:t>zemer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Romes</a:t>
            </a:r>
            <a:r>
              <a:rPr lang="en-US" dirty="0" smtClean="0"/>
              <a:t> se </a:t>
            </a:r>
            <a:r>
              <a:rPr lang="en-US" dirty="0" err="1" smtClean="0"/>
              <a:t>lashte.Ne</a:t>
            </a:r>
            <a:r>
              <a:rPr lang="en-US" dirty="0" smtClean="0"/>
              <a:t> Capitoline ARX, </a:t>
            </a:r>
            <a:r>
              <a:rPr lang="en-US" dirty="0" err="1" smtClean="0"/>
              <a:t>ju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vizitoni</a:t>
            </a:r>
            <a:r>
              <a:rPr lang="en-US" dirty="0" smtClean="0"/>
              <a:t> </a:t>
            </a:r>
            <a:r>
              <a:rPr lang="en-US" dirty="0" err="1" smtClean="0"/>
              <a:t>qendrenpolitike,administrative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komerciale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qytetit</a:t>
            </a:r>
            <a:r>
              <a:rPr lang="en-US" dirty="0" smtClean="0"/>
              <a:t>; </a:t>
            </a:r>
            <a:r>
              <a:rPr lang="en-US" dirty="0" err="1" smtClean="0"/>
              <a:t>ju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shihni</a:t>
            </a:r>
            <a:r>
              <a:rPr lang="en-US" dirty="0" smtClean="0"/>
              <a:t> Curia, </a:t>
            </a:r>
            <a:r>
              <a:rPr lang="en-US" dirty="0" err="1" smtClean="0"/>
              <a:t>vendin</a:t>
            </a:r>
            <a:r>
              <a:rPr lang="en-US" dirty="0" smtClean="0"/>
              <a:t> e </a:t>
            </a:r>
            <a:r>
              <a:rPr lang="en-US" dirty="0" err="1" smtClean="0"/>
              <a:t>takimit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Senatit</a:t>
            </a:r>
            <a:r>
              <a:rPr lang="en-US" dirty="0" smtClean="0"/>
              <a:t> </a:t>
            </a:r>
            <a:r>
              <a:rPr lang="en-US" dirty="0" err="1" smtClean="0"/>
              <a:t>romak</a:t>
            </a:r>
            <a:r>
              <a:rPr lang="en-US" dirty="0" smtClean="0"/>
              <a:t>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eshtrave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Comitium;këtu</a:t>
            </a:r>
            <a:r>
              <a:rPr lang="en-US" dirty="0" smtClean="0"/>
              <a:t>, ka </a:t>
            </a:r>
            <a:r>
              <a:rPr lang="en-US" dirty="0" err="1" smtClean="0"/>
              <a:t>monumente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rëndësishme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Lapis </a:t>
            </a:r>
            <a:r>
              <a:rPr lang="en-US" dirty="0" err="1" smtClean="0"/>
              <a:t>Niger,Aerarium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Tempio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Saturno,dhe</a:t>
            </a:r>
            <a:r>
              <a:rPr lang="en-US" dirty="0" smtClean="0"/>
              <a:t> </a:t>
            </a:r>
            <a:r>
              <a:rPr lang="en-US" dirty="0" err="1" smtClean="0"/>
              <a:t>Rostri</a:t>
            </a:r>
            <a:r>
              <a:rPr lang="en-US" dirty="0" smtClean="0"/>
              <a:t> - </a:t>
            </a:r>
            <a:r>
              <a:rPr lang="en-US" dirty="0" err="1" smtClean="0"/>
              <a:t>platforma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folsit</a:t>
            </a:r>
            <a:r>
              <a:rPr lang="en-US" dirty="0" smtClean="0"/>
              <a:t> </a:t>
            </a:r>
            <a:r>
              <a:rPr lang="en-US" dirty="0" err="1" smtClean="0"/>
              <a:t>publike.Përgjatë</a:t>
            </a:r>
            <a:r>
              <a:rPr lang="en-US" dirty="0" smtClean="0"/>
              <a:t> Via Sacra - </a:t>
            </a:r>
            <a:r>
              <a:rPr lang="en-US" dirty="0" err="1" smtClean="0"/>
              <a:t>rruge</a:t>
            </a:r>
            <a:r>
              <a:rPr lang="en-US" dirty="0" smtClean="0"/>
              <a:t> e </a:t>
            </a:r>
            <a:r>
              <a:rPr lang="en-US" dirty="0" err="1" smtClean="0"/>
              <a:t>procesione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shenjta</a:t>
            </a:r>
            <a:r>
              <a:rPr lang="en-US" dirty="0" smtClean="0"/>
              <a:t> - </a:t>
            </a:r>
            <a:r>
              <a:rPr lang="en-US" dirty="0" err="1" smtClean="0"/>
              <a:t>ju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shihni</a:t>
            </a:r>
            <a:r>
              <a:rPr lang="en-US" dirty="0" smtClean="0"/>
              <a:t> </a:t>
            </a:r>
            <a:r>
              <a:rPr lang="en-US" dirty="0" err="1" smtClean="0"/>
              <a:t>eshtrat</a:t>
            </a:r>
            <a:r>
              <a:rPr lang="en-US" dirty="0" smtClean="0"/>
              <a:t> e </a:t>
            </a:r>
            <a:r>
              <a:rPr lang="en-US" dirty="0" err="1" smtClean="0"/>
              <a:t>Bazilikes</a:t>
            </a:r>
            <a:r>
              <a:rPr lang="en-US" dirty="0" smtClean="0"/>
              <a:t> </a:t>
            </a:r>
            <a:r>
              <a:rPr lang="en-US" dirty="0" err="1" smtClean="0"/>
              <a:t>Giulia,Tempullin</a:t>
            </a:r>
            <a:r>
              <a:rPr lang="en-US" dirty="0" smtClean="0"/>
              <a:t> e Jul </a:t>
            </a:r>
            <a:r>
              <a:rPr lang="en-US" dirty="0" err="1" smtClean="0"/>
              <a:t>Cezarit</a:t>
            </a:r>
            <a:r>
              <a:rPr lang="en-US" dirty="0" smtClean="0"/>
              <a:t>. </a:t>
            </a:r>
            <a:r>
              <a:rPr lang="en-US" dirty="0" err="1" smtClean="0"/>
              <a:t>Pastaj</a:t>
            </a:r>
            <a:r>
              <a:rPr lang="en-US" dirty="0" smtClean="0"/>
              <a:t>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vazhdoi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Shtëpia</a:t>
            </a:r>
            <a:r>
              <a:rPr lang="en-US" dirty="0" smtClean="0"/>
              <a:t> e </a:t>
            </a:r>
            <a:r>
              <a:rPr lang="en-US" dirty="0" err="1" smtClean="0"/>
              <a:t>Virgjereshave.Ju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vizitoni</a:t>
            </a:r>
            <a:r>
              <a:rPr lang="en-US" dirty="0" smtClean="0"/>
              <a:t> </a:t>
            </a:r>
            <a:r>
              <a:rPr lang="en-US" dirty="0" err="1" smtClean="0"/>
              <a:t>baziliken</a:t>
            </a:r>
            <a:r>
              <a:rPr lang="en-US" dirty="0" smtClean="0"/>
              <a:t> e </a:t>
            </a:r>
            <a:r>
              <a:rPr lang="en-US" dirty="0" err="1" smtClean="0"/>
              <a:t>Massenzio</a:t>
            </a:r>
            <a:r>
              <a:rPr lang="en-US" dirty="0" smtClean="0"/>
              <a:t>.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Koloseu</a:t>
            </a:r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fillojmë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Ludus</a:t>
            </a:r>
            <a:r>
              <a:rPr lang="en-US" dirty="0" smtClean="0"/>
              <a:t> Magnus, </a:t>
            </a:r>
            <a:r>
              <a:rPr lang="en-US" dirty="0" err="1" smtClean="0"/>
              <a:t>kazerma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Gladiatoret</a:t>
            </a:r>
            <a:r>
              <a:rPr lang="en-US" dirty="0" smtClean="0"/>
              <a:t> </a:t>
            </a:r>
            <a:r>
              <a:rPr lang="en-US" dirty="0" err="1" smtClean="0"/>
              <a:t>perdoren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trajnuar</a:t>
            </a:r>
            <a:r>
              <a:rPr lang="en-US" dirty="0" smtClean="0"/>
              <a:t> </a:t>
            </a:r>
            <a:r>
              <a:rPr lang="en-US" dirty="0" err="1" smtClean="0"/>
              <a:t>veten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se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luftonin.Le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shkojme</a:t>
            </a:r>
            <a:r>
              <a:rPr lang="en-US" dirty="0" smtClean="0"/>
              <a:t> </a:t>
            </a:r>
            <a:r>
              <a:rPr lang="en-US" dirty="0" err="1" smtClean="0"/>
              <a:t>tani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Koloseu,simboli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vertete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Romes</a:t>
            </a:r>
            <a:r>
              <a:rPr lang="en-US" dirty="0" smtClean="0"/>
              <a:t> se </a:t>
            </a:r>
            <a:r>
              <a:rPr lang="en-US" dirty="0" err="1" smtClean="0"/>
              <a:t>lashte.Ne</a:t>
            </a:r>
            <a:r>
              <a:rPr lang="en-US" dirty="0" smtClean="0"/>
              <a:t> </a:t>
            </a:r>
            <a:r>
              <a:rPr lang="en-US" dirty="0" err="1" smtClean="0"/>
              <a:t>frontin</a:t>
            </a:r>
            <a:r>
              <a:rPr lang="en-US" dirty="0" smtClean="0"/>
              <a:t> e </a:t>
            </a:r>
            <a:r>
              <a:rPr lang="en-US" dirty="0" err="1" smtClean="0"/>
              <a:t>Koloseut</a:t>
            </a:r>
            <a:r>
              <a:rPr lang="en-US" dirty="0" smtClean="0"/>
              <a:t> </a:t>
            </a:r>
            <a:r>
              <a:rPr lang="en-US" dirty="0" err="1" smtClean="0"/>
              <a:t>qendron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hark </a:t>
            </a:r>
            <a:r>
              <a:rPr lang="en-US" dirty="0" err="1" smtClean="0"/>
              <a:t>trumf:eshte</a:t>
            </a:r>
            <a:r>
              <a:rPr lang="en-US" dirty="0" smtClean="0"/>
              <a:t> </a:t>
            </a:r>
            <a:r>
              <a:rPr lang="en-US" dirty="0" err="1" smtClean="0"/>
              <a:t>Harku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Kostantinit</a:t>
            </a:r>
            <a:r>
              <a:rPr lang="en-US" dirty="0" smtClean="0"/>
              <a:t>, e </a:t>
            </a:r>
            <a:r>
              <a:rPr lang="en-US" dirty="0" err="1" smtClean="0"/>
              <a:t>ndërtuar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festuar</a:t>
            </a:r>
            <a:r>
              <a:rPr lang="en-US" dirty="0" smtClean="0"/>
              <a:t> </a:t>
            </a:r>
            <a:r>
              <a:rPr lang="en-US" dirty="0" err="1" smtClean="0"/>
              <a:t>dhjetë</a:t>
            </a:r>
            <a:r>
              <a:rPr lang="en-US" dirty="0" smtClean="0"/>
              <a:t> </a:t>
            </a:r>
            <a:r>
              <a:rPr lang="en-US" dirty="0" err="1" smtClean="0"/>
              <a:t>vitet</a:t>
            </a:r>
            <a:r>
              <a:rPr lang="en-US" dirty="0" smtClean="0"/>
              <a:t> 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sundimit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perandorit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përkujtuar</a:t>
            </a:r>
            <a:r>
              <a:rPr lang="en-US" dirty="0" smtClean="0"/>
              <a:t> </a:t>
            </a:r>
            <a:r>
              <a:rPr lang="en-US" dirty="0" err="1" smtClean="0"/>
              <a:t>fitoren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luftën</a:t>
            </a:r>
            <a:r>
              <a:rPr lang="en-US" dirty="0" smtClean="0"/>
              <a:t> </a:t>
            </a:r>
            <a:r>
              <a:rPr lang="en-US" dirty="0" err="1" smtClean="0"/>
              <a:t>civile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Vatikani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Vatikani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Vatikani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vendi</a:t>
            </a:r>
            <a:r>
              <a:rPr lang="en-US" dirty="0" smtClean="0"/>
              <a:t> me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vogel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pavarur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bote.Pavarësisht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madhësia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, </a:t>
            </a:r>
            <a:r>
              <a:rPr lang="en-US" dirty="0" err="1" smtClean="0"/>
              <a:t>Vatikani</a:t>
            </a:r>
            <a:r>
              <a:rPr lang="en-US" dirty="0" smtClean="0"/>
              <a:t> </a:t>
            </a:r>
            <a:r>
              <a:rPr lang="en-US" dirty="0" err="1" smtClean="0"/>
              <a:t>përmban</a:t>
            </a:r>
            <a:r>
              <a:rPr lang="en-US" dirty="0" smtClean="0"/>
              <a:t> </a:t>
            </a:r>
            <a:r>
              <a:rPr lang="en-US" dirty="0" err="1" smtClean="0"/>
              <a:t>numrin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madh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kryeveprave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botë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vizitoni</a:t>
            </a:r>
            <a:r>
              <a:rPr lang="en-US" dirty="0" smtClean="0"/>
              <a:t> </a:t>
            </a:r>
            <a:r>
              <a:rPr lang="en-US" dirty="0" err="1" smtClean="0"/>
              <a:t>baziliken</a:t>
            </a:r>
            <a:r>
              <a:rPr lang="en-US" dirty="0" smtClean="0"/>
              <a:t> e </a:t>
            </a:r>
            <a:r>
              <a:rPr lang="en-US" dirty="0" err="1" smtClean="0"/>
              <a:t>Vatikanit</a:t>
            </a:r>
            <a:r>
              <a:rPr lang="en-US" dirty="0" smtClean="0"/>
              <a:t> duke </a:t>
            </a:r>
            <a:r>
              <a:rPr lang="en-US" dirty="0" err="1" smtClean="0"/>
              <a:t>admiruar</a:t>
            </a:r>
            <a:r>
              <a:rPr lang="en-US" dirty="0" smtClean="0"/>
              <a:t> </a:t>
            </a:r>
            <a:r>
              <a:rPr lang="en-US" dirty="0" err="1" smtClean="0"/>
              <a:t>Shen</a:t>
            </a:r>
            <a:r>
              <a:rPr lang="en-US" dirty="0" smtClean="0"/>
              <a:t> </a:t>
            </a:r>
            <a:r>
              <a:rPr lang="en-US" dirty="0" err="1" smtClean="0"/>
              <a:t>Pjetri,kishen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madhe</a:t>
            </a:r>
            <a:r>
              <a:rPr lang="en-US" dirty="0" smtClean="0"/>
              <a:t> ne </a:t>
            </a:r>
            <a:r>
              <a:rPr lang="en-US" dirty="0" err="1" smtClean="0"/>
              <a:t>bote</a:t>
            </a:r>
            <a:r>
              <a:rPr lang="en-US" dirty="0" smtClean="0"/>
              <a:t> e </a:t>
            </a:r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mori</a:t>
            </a:r>
            <a:r>
              <a:rPr lang="en-US" dirty="0" smtClean="0"/>
              <a:t> 120 </a:t>
            </a:r>
            <a:r>
              <a:rPr lang="en-US" dirty="0" err="1" smtClean="0"/>
              <a:t>vjet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përfunduar.Nga</a:t>
            </a:r>
            <a:r>
              <a:rPr lang="en-US" dirty="0" smtClean="0"/>
              <a:t> </a:t>
            </a:r>
            <a:r>
              <a:rPr lang="en-US" dirty="0" err="1" smtClean="0"/>
              <a:t>brenda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njiheni</a:t>
            </a:r>
            <a:r>
              <a:rPr lang="en-US" dirty="0" smtClean="0"/>
              <a:t> me </a:t>
            </a:r>
            <a:r>
              <a:rPr lang="en-US" dirty="0" err="1" smtClean="0"/>
              <a:t>kryeveprat:Pieta,Baldacchino,etj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Brenda </a:t>
            </a:r>
            <a:r>
              <a:rPr lang="en-US" dirty="0" err="1" smtClean="0"/>
              <a:t>rrugeve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1) </a:t>
            </a:r>
            <a:r>
              <a:rPr lang="en-US" dirty="0" err="1" smtClean="0"/>
              <a:t>Rione</a:t>
            </a:r>
            <a:r>
              <a:rPr lang="en-US" dirty="0" smtClean="0"/>
              <a:t> </a:t>
            </a:r>
            <a:r>
              <a:rPr lang="en-US" dirty="0" err="1" smtClean="0"/>
              <a:t>Celio</a:t>
            </a:r>
            <a:endParaRPr lang="en-US" dirty="0" smtClean="0"/>
          </a:p>
          <a:p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lagje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Romes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mban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atmosfere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fortemesjetare.Mund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takoheni</a:t>
            </a:r>
            <a:r>
              <a:rPr lang="en-US" dirty="0" smtClean="0"/>
              <a:t> me </a:t>
            </a:r>
            <a:r>
              <a:rPr lang="en-US" dirty="0" err="1" smtClean="0"/>
              <a:t>monumente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jashtezakonshme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perkasin</a:t>
            </a:r>
            <a:r>
              <a:rPr lang="en-US" dirty="0" smtClean="0"/>
              <a:t> </a:t>
            </a:r>
            <a:r>
              <a:rPr lang="en-US" dirty="0" err="1" smtClean="0"/>
              <a:t>trashegimise</a:t>
            </a:r>
            <a:r>
              <a:rPr lang="en-US" dirty="0" smtClean="0"/>
              <a:t> </a:t>
            </a:r>
            <a:r>
              <a:rPr lang="en-US" dirty="0" err="1" smtClean="0"/>
              <a:t>kristiane</a:t>
            </a:r>
            <a:r>
              <a:rPr lang="en-US" dirty="0" smtClean="0"/>
              <a:t>: </a:t>
            </a:r>
            <a:r>
              <a:rPr lang="en-US" dirty="0" err="1" smtClean="0"/>
              <a:t>Flavian</a:t>
            </a:r>
            <a:r>
              <a:rPr lang="en-US" dirty="0" smtClean="0"/>
              <a:t> </a:t>
            </a:r>
            <a:r>
              <a:rPr lang="en-US" dirty="0" err="1" smtClean="0"/>
              <a:t>Amfiteatri,Quattro</a:t>
            </a:r>
            <a:r>
              <a:rPr lang="en-US" dirty="0" smtClean="0"/>
              <a:t> </a:t>
            </a:r>
            <a:r>
              <a:rPr lang="en-US" dirty="0" err="1" smtClean="0"/>
              <a:t>Manastiri</a:t>
            </a:r>
            <a:r>
              <a:rPr lang="en-US" dirty="0" smtClean="0"/>
              <a:t> </a:t>
            </a:r>
            <a:r>
              <a:rPr lang="en-US" dirty="0" err="1" smtClean="0"/>
              <a:t>Coronati</a:t>
            </a:r>
            <a:r>
              <a:rPr lang="en-US" dirty="0" smtClean="0"/>
              <a:t>, </a:t>
            </a:r>
            <a:r>
              <a:rPr lang="en-US" dirty="0" err="1" smtClean="0"/>
              <a:t>mbetjet</a:t>
            </a:r>
            <a:r>
              <a:rPr lang="en-US" dirty="0" smtClean="0"/>
              <a:t> e </a:t>
            </a:r>
            <a:r>
              <a:rPr lang="en-US" dirty="0" err="1" smtClean="0"/>
              <a:t>ujesjellesit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Neronit</a:t>
            </a:r>
            <a:r>
              <a:rPr lang="en-US" dirty="0" smtClean="0"/>
              <a:t>, me </a:t>
            </a:r>
            <a:r>
              <a:rPr lang="en-US" dirty="0" err="1" smtClean="0"/>
              <a:t>Dolabella</a:t>
            </a:r>
            <a:r>
              <a:rPr lang="en-US" dirty="0" smtClean="0"/>
              <a:t> </a:t>
            </a:r>
            <a:r>
              <a:rPr lang="en-US" dirty="0" err="1" smtClean="0"/>
              <a:t>Harku</a:t>
            </a:r>
            <a:r>
              <a:rPr lang="en-US" dirty="0" smtClean="0"/>
              <a:t>, </a:t>
            </a:r>
            <a:r>
              <a:rPr lang="en-US" dirty="0" err="1" smtClean="0"/>
              <a:t>kisha</a:t>
            </a:r>
            <a:r>
              <a:rPr lang="en-US" dirty="0" smtClean="0"/>
              <a:t> e SS. Giovanni e Paolo.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Rione</a:t>
            </a:r>
            <a:r>
              <a:rPr lang="en-US" dirty="0" smtClean="0"/>
              <a:t> </a:t>
            </a:r>
            <a:r>
              <a:rPr lang="en-US" dirty="0" err="1" smtClean="0"/>
              <a:t>Monti</a:t>
            </a:r>
            <a:endParaRPr lang="en-US" dirty="0" smtClean="0"/>
          </a:p>
          <a:p>
            <a:r>
              <a:rPr lang="en-US" dirty="0" err="1" smtClean="0"/>
              <a:t>Ankesa</a:t>
            </a:r>
            <a:r>
              <a:rPr lang="en-US" dirty="0" smtClean="0"/>
              <a:t> </a:t>
            </a:r>
            <a:r>
              <a:rPr lang="en-US" dirty="0" err="1" smtClean="0"/>
              <a:t>popullore</a:t>
            </a:r>
            <a:r>
              <a:rPr lang="en-US" dirty="0" smtClean="0"/>
              <a:t> </a:t>
            </a:r>
            <a:r>
              <a:rPr lang="en-US" dirty="0" err="1" smtClean="0"/>
              <a:t>mbijeton</a:t>
            </a:r>
            <a:r>
              <a:rPr lang="en-US" dirty="0" smtClean="0"/>
              <a:t> ne </a:t>
            </a:r>
            <a:r>
              <a:rPr lang="en-US" dirty="0" err="1" smtClean="0"/>
              <a:t>ditet</a:t>
            </a:r>
            <a:r>
              <a:rPr lang="en-US" dirty="0" smtClean="0"/>
              <a:t> e </a:t>
            </a:r>
            <a:r>
              <a:rPr lang="en-US" dirty="0" err="1" smtClean="0"/>
              <a:t>sotme</a:t>
            </a:r>
            <a:r>
              <a:rPr lang="en-US" dirty="0" smtClean="0"/>
              <a:t>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rezultati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rrugeve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ngushta</a:t>
            </a:r>
            <a:r>
              <a:rPr lang="en-US" dirty="0" smtClean="0"/>
              <a:t>, </a:t>
            </a:r>
            <a:r>
              <a:rPr lang="en-US" dirty="0" err="1" smtClean="0"/>
              <a:t>ndertesave</a:t>
            </a:r>
            <a:r>
              <a:rPr lang="en-US" dirty="0" smtClean="0"/>
              <a:t> </a:t>
            </a:r>
            <a:r>
              <a:rPr lang="en-US" dirty="0" err="1" smtClean="0"/>
              <a:t>mesjetare</a:t>
            </a:r>
            <a:r>
              <a:rPr lang="en-US" dirty="0" smtClean="0"/>
              <a:t>, </a:t>
            </a:r>
            <a:r>
              <a:rPr lang="en-US" dirty="0" err="1" smtClean="0"/>
              <a:t>kisha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vogla</a:t>
            </a:r>
            <a:r>
              <a:rPr lang="en-US" dirty="0" smtClean="0"/>
              <a:t>, </a:t>
            </a:r>
            <a:r>
              <a:rPr lang="en-US" dirty="0" err="1" smtClean="0"/>
              <a:t>punetori</a:t>
            </a:r>
            <a:r>
              <a:rPr lang="en-US" dirty="0" smtClean="0"/>
              <a:t>, duke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dhene</a:t>
            </a:r>
            <a:r>
              <a:rPr lang="en-US" dirty="0" smtClean="0"/>
              <a:t> </a:t>
            </a:r>
            <a:r>
              <a:rPr lang="en-US" dirty="0" err="1" smtClean="0"/>
              <a:t>vizitorit</a:t>
            </a:r>
            <a:r>
              <a:rPr lang="en-US" dirty="0" smtClean="0"/>
              <a:t> </a:t>
            </a:r>
            <a:r>
              <a:rPr lang="en-US" dirty="0" err="1" smtClean="0"/>
              <a:t>ndjesine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qene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fshat</a:t>
            </a:r>
            <a:r>
              <a:rPr lang="en-US" dirty="0" smtClean="0"/>
              <a:t>, </a:t>
            </a:r>
            <a:r>
              <a:rPr lang="en-US" dirty="0" err="1" smtClean="0"/>
              <a:t>jo</a:t>
            </a:r>
            <a:r>
              <a:rPr lang="en-US" dirty="0" smtClean="0"/>
              <a:t> me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zemër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Romës.Ju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vizitoni</a:t>
            </a:r>
            <a:r>
              <a:rPr lang="en-US" dirty="0" smtClean="0"/>
              <a:t> </a:t>
            </a:r>
            <a:r>
              <a:rPr lang="en-US" dirty="0" err="1" smtClean="0"/>
              <a:t>kishen</a:t>
            </a:r>
            <a:r>
              <a:rPr lang="en-US" dirty="0" smtClean="0"/>
              <a:t> Madonna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Monti</a:t>
            </a:r>
            <a:r>
              <a:rPr lang="en-US" dirty="0" smtClean="0"/>
              <a:t>, </a:t>
            </a:r>
            <a:r>
              <a:rPr lang="en-US" dirty="0" err="1" smtClean="0"/>
              <a:t>shtepine</a:t>
            </a:r>
            <a:r>
              <a:rPr lang="en-US" dirty="0" smtClean="0"/>
              <a:t> e Knights </a:t>
            </a:r>
            <a:r>
              <a:rPr lang="en-US" dirty="0" err="1" smtClean="0"/>
              <a:t>Rhodi</a:t>
            </a:r>
            <a:r>
              <a:rPr lang="en-US" dirty="0" smtClean="0"/>
              <a:t>, </a:t>
            </a:r>
            <a:r>
              <a:rPr lang="en-US" dirty="0" err="1" smtClean="0"/>
              <a:t>prane</a:t>
            </a:r>
            <a:r>
              <a:rPr lang="en-US" dirty="0" smtClean="0"/>
              <a:t> </a:t>
            </a:r>
            <a:r>
              <a:rPr lang="en-US" dirty="0" err="1" smtClean="0"/>
              <a:t>Forumit</a:t>
            </a:r>
            <a:r>
              <a:rPr lang="en-US" dirty="0" smtClean="0"/>
              <a:t> </a:t>
            </a:r>
            <a:r>
              <a:rPr lang="en-US" dirty="0" err="1" smtClean="0"/>
              <a:t>Augustit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374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Projekt</vt:lpstr>
      <vt:lpstr>Roma</vt:lpstr>
      <vt:lpstr>Vendet arkeologjike te lashta ne Rome</vt:lpstr>
      <vt:lpstr>Vatikani</vt:lpstr>
      <vt:lpstr>Brenda rrugeve te Romes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</dc:title>
  <dc:creator>user</dc:creator>
  <cp:lastModifiedBy>KLIENT</cp:lastModifiedBy>
  <cp:revision>6</cp:revision>
  <dcterms:created xsi:type="dcterms:W3CDTF">2016-06-01T14:34:03Z</dcterms:created>
  <dcterms:modified xsi:type="dcterms:W3CDTF">2019-02-17T18:56:44Z</dcterms:modified>
</cp:coreProperties>
</file>