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264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B427E10-CC37-4095-886A-05E1EDE23A5D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792E676-FA05-445D-80A8-172C1CE1097D}">
      <dgm:prSet phldrT="[Text]"/>
      <dgm:spPr/>
      <dgm:t>
        <a:bodyPr/>
        <a:lstStyle/>
        <a:p>
          <a:r>
            <a:rPr lang="de-CH" dirty="0" smtClean="0"/>
            <a:t>Pemë</a:t>
          </a:r>
          <a:endParaRPr lang="en-US" dirty="0"/>
        </a:p>
      </dgm:t>
    </dgm:pt>
    <dgm:pt modelId="{1A0F3847-3636-4A3E-B02D-90F8BBE63913}" type="parTrans" cxnId="{14FDCFBE-420E-4F83-A90C-845714B0C3D4}">
      <dgm:prSet/>
      <dgm:spPr/>
      <dgm:t>
        <a:bodyPr/>
        <a:lstStyle/>
        <a:p>
          <a:endParaRPr lang="en-US"/>
        </a:p>
      </dgm:t>
    </dgm:pt>
    <dgm:pt modelId="{B04B3DFF-20EF-482C-9353-68352AF443ED}" type="sibTrans" cxnId="{14FDCFBE-420E-4F83-A90C-845714B0C3D4}">
      <dgm:prSet/>
      <dgm:spPr/>
      <dgm:t>
        <a:bodyPr/>
        <a:lstStyle/>
        <a:p>
          <a:endParaRPr lang="en-US"/>
        </a:p>
      </dgm:t>
    </dgm:pt>
    <dgm:pt modelId="{D8EE084D-DAD6-4468-B286-5744CEAA50A1}">
      <dgm:prSet phldrT="[Text]"/>
      <dgm:spPr/>
      <dgm:t>
        <a:bodyPr/>
        <a:lstStyle/>
        <a:p>
          <a:r>
            <a:rPr lang="de-CH" dirty="0" smtClean="0"/>
            <a:t>Gurë</a:t>
          </a:r>
          <a:endParaRPr lang="en-US" dirty="0"/>
        </a:p>
      </dgm:t>
    </dgm:pt>
    <dgm:pt modelId="{1F8BB0C8-2494-43DA-A9D6-018D730634B2}" type="parTrans" cxnId="{3893C83C-C722-4C12-AD87-58F6AA9C4704}">
      <dgm:prSet/>
      <dgm:spPr/>
      <dgm:t>
        <a:bodyPr/>
        <a:lstStyle/>
        <a:p>
          <a:endParaRPr lang="en-US"/>
        </a:p>
      </dgm:t>
    </dgm:pt>
    <dgm:pt modelId="{9080923D-C30F-44CA-9870-5EC70E60EC3C}" type="sibTrans" cxnId="{3893C83C-C722-4C12-AD87-58F6AA9C4704}">
      <dgm:prSet/>
      <dgm:spPr/>
      <dgm:t>
        <a:bodyPr/>
        <a:lstStyle/>
        <a:p>
          <a:endParaRPr lang="en-US"/>
        </a:p>
      </dgm:t>
    </dgm:pt>
    <dgm:pt modelId="{12DF3EC7-08CA-4C9A-9B45-BC83E63FC6C4}">
      <dgm:prSet phldrT="[Text]"/>
      <dgm:spPr/>
      <dgm:t>
        <a:bodyPr/>
        <a:lstStyle/>
        <a:p>
          <a:r>
            <a:rPr lang="de-CH" dirty="0" smtClean="0"/>
            <a:t>Drurë</a:t>
          </a:r>
          <a:endParaRPr lang="en-US" dirty="0"/>
        </a:p>
      </dgm:t>
    </dgm:pt>
    <dgm:pt modelId="{F55269BC-FD1F-43E1-B6A2-9B95B4480C49}" type="parTrans" cxnId="{5B809750-BAC7-4AE7-BB61-49E3B78CD9F3}">
      <dgm:prSet/>
      <dgm:spPr/>
      <dgm:t>
        <a:bodyPr/>
        <a:lstStyle/>
        <a:p>
          <a:endParaRPr lang="en-US"/>
        </a:p>
      </dgm:t>
    </dgm:pt>
    <dgm:pt modelId="{C18427C9-7682-41A3-B3E4-D53FCB4209E7}" type="sibTrans" cxnId="{5B809750-BAC7-4AE7-BB61-49E3B78CD9F3}">
      <dgm:prSet/>
      <dgm:spPr/>
      <dgm:t>
        <a:bodyPr/>
        <a:lstStyle/>
        <a:p>
          <a:endParaRPr lang="en-US"/>
        </a:p>
      </dgm:t>
    </dgm:pt>
    <dgm:pt modelId="{E58781F7-A3E4-41B7-99C0-CD0F7D150788}" type="pres">
      <dgm:prSet presAssocID="{1B427E10-CC37-4095-886A-05E1EDE23A5D}" presName="linear" presStyleCnt="0">
        <dgm:presLayoutVars>
          <dgm:dir/>
          <dgm:animLvl val="lvl"/>
          <dgm:resizeHandles val="exact"/>
        </dgm:presLayoutVars>
      </dgm:prSet>
      <dgm:spPr/>
    </dgm:pt>
    <dgm:pt modelId="{D1DAC115-4A80-4722-BDD3-5E16BD7777FC}" type="pres">
      <dgm:prSet presAssocID="{B792E676-FA05-445D-80A8-172C1CE1097D}" presName="parentLin" presStyleCnt="0"/>
      <dgm:spPr/>
    </dgm:pt>
    <dgm:pt modelId="{172B84D8-603B-41EA-B64C-60A6D91FAD20}" type="pres">
      <dgm:prSet presAssocID="{B792E676-FA05-445D-80A8-172C1CE1097D}" presName="parentLeftMargin" presStyleLbl="node1" presStyleIdx="0" presStyleCnt="3"/>
      <dgm:spPr/>
    </dgm:pt>
    <dgm:pt modelId="{26F5A572-63D3-4151-93D0-FC3C85652BBD}" type="pres">
      <dgm:prSet presAssocID="{B792E676-FA05-445D-80A8-172C1CE1097D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559C86C-5EB0-4CBE-9705-4E184DC30923}" type="pres">
      <dgm:prSet presAssocID="{B792E676-FA05-445D-80A8-172C1CE1097D}" presName="negativeSpace" presStyleCnt="0"/>
      <dgm:spPr/>
    </dgm:pt>
    <dgm:pt modelId="{A635E477-21BC-49CB-B1ED-11C8FAFD4F5C}" type="pres">
      <dgm:prSet presAssocID="{B792E676-FA05-445D-80A8-172C1CE1097D}" presName="childText" presStyleLbl="conFgAcc1" presStyleIdx="0" presStyleCnt="3">
        <dgm:presLayoutVars>
          <dgm:bulletEnabled val="1"/>
        </dgm:presLayoutVars>
      </dgm:prSet>
      <dgm:spPr/>
    </dgm:pt>
    <dgm:pt modelId="{DEC91EC8-4FDE-47A3-A33C-0376E702C52C}" type="pres">
      <dgm:prSet presAssocID="{B04B3DFF-20EF-482C-9353-68352AF443ED}" presName="spaceBetweenRectangles" presStyleCnt="0"/>
      <dgm:spPr/>
    </dgm:pt>
    <dgm:pt modelId="{3BC338C5-68BF-490B-9A46-E250A244B29D}" type="pres">
      <dgm:prSet presAssocID="{D8EE084D-DAD6-4468-B286-5744CEAA50A1}" presName="parentLin" presStyleCnt="0"/>
      <dgm:spPr/>
    </dgm:pt>
    <dgm:pt modelId="{4A59090C-A6C5-4520-B473-EC20E2173C1D}" type="pres">
      <dgm:prSet presAssocID="{D8EE084D-DAD6-4468-B286-5744CEAA50A1}" presName="parentLeftMargin" presStyleLbl="node1" presStyleIdx="0" presStyleCnt="3"/>
      <dgm:spPr/>
    </dgm:pt>
    <dgm:pt modelId="{8C3E0493-7A72-4C6A-9315-C7DBAC32C3BF}" type="pres">
      <dgm:prSet presAssocID="{D8EE084D-DAD6-4468-B286-5744CEAA50A1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3F519232-BC13-4003-91EA-0DC7EDCC1FF0}" type="pres">
      <dgm:prSet presAssocID="{D8EE084D-DAD6-4468-B286-5744CEAA50A1}" presName="negativeSpace" presStyleCnt="0"/>
      <dgm:spPr/>
    </dgm:pt>
    <dgm:pt modelId="{71B40048-DE05-46A1-81F6-525FDF34418D}" type="pres">
      <dgm:prSet presAssocID="{D8EE084D-DAD6-4468-B286-5744CEAA50A1}" presName="childText" presStyleLbl="conFgAcc1" presStyleIdx="1" presStyleCnt="3">
        <dgm:presLayoutVars>
          <dgm:bulletEnabled val="1"/>
        </dgm:presLayoutVars>
      </dgm:prSet>
      <dgm:spPr/>
    </dgm:pt>
    <dgm:pt modelId="{F189957E-01A5-451A-8E26-E67344FCA01D}" type="pres">
      <dgm:prSet presAssocID="{9080923D-C30F-44CA-9870-5EC70E60EC3C}" presName="spaceBetweenRectangles" presStyleCnt="0"/>
      <dgm:spPr/>
    </dgm:pt>
    <dgm:pt modelId="{6BCAAA05-0915-427F-9F45-EE782C9F1862}" type="pres">
      <dgm:prSet presAssocID="{12DF3EC7-08CA-4C9A-9B45-BC83E63FC6C4}" presName="parentLin" presStyleCnt="0"/>
      <dgm:spPr/>
    </dgm:pt>
    <dgm:pt modelId="{3352F34D-BF18-4975-BC33-B00A88E7CA31}" type="pres">
      <dgm:prSet presAssocID="{12DF3EC7-08CA-4C9A-9B45-BC83E63FC6C4}" presName="parentLeftMargin" presStyleLbl="node1" presStyleIdx="1" presStyleCnt="3"/>
      <dgm:spPr/>
    </dgm:pt>
    <dgm:pt modelId="{AC848D34-BAC1-469E-89F0-886304C0BA9D}" type="pres">
      <dgm:prSet presAssocID="{12DF3EC7-08CA-4C9A-9B45-BC83E63FC6C4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E4DA290-083F-42A7-B86D-3A6EAEF339CE}" type="pres">
      <dgm:prSet presAssocID="{12DF3EC7-08CA-4C9A-9B45-BC83E63FC6C4}" presName="negativeSpace" presStyleCnt="0"/>
      <dgm:spPr/>
    </dgm:pt>
    <dgm:pt modelId="{B3E6DCE5-C6EF-4DCA-8861-70A12DB69D2A}" type="pres">
      <dgm:prSet presAssocID="{12DF3EC7-08CA-4C9A-9B45-BC83E63FC6C4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8E2F5CB9-6DE9-492A-BBC6-79190641978F}" type="presOf" srcId="{12DF3EC7-08CA-4C9A-9B45-BC83E63FC6C4}" destId="{AC848D34-BAC1-469E-89F0-886304C0BA9D}" srcOrd="1" destOrd="0" presId="urn:microsoft.com/office/officeart/2005/8/layout/list1"/>
    <dgm:cxn modelId="{32701650-7346-435F-A92B-567D8AD60B18}" type="presOf" srcId="{B792E676-FA05-445D-80A8-172C1CE1097D}" destId="{172B84D8-603B-41EA-B64C-60A6D91FAD20}" srcOrd="0" destOrd="0" presId="urn:microsoft.com/office/officeart/2005/8/layout/list1"/>
    <dgm:cxn modelId="{14FDCFBE-420E-4F83-A90C-845714B0C3D4}" srcId="{1B427E10-CC37-4095-886A-05E1EDE23A5D}" destId="{B792E676-FA05-445D-80A8-172C1CE1097D}" srcOrd="0" destOrd="0" parTransId="{1A0F3847-3636-4A3E-B02D-90F8BBE63913}" sibTransId="{B04B3DFF-20EF-482C-9353-68352AF443ED}"/>
    <dgm:cxn modelId="{279ABACC-FBF1-4FC0-935E-51963BC265F1}" type="presOf" srcId="{D8EE084D-DAD6-4468-B286-5744CEAA50A1}" destId="{4A59090C-A6C5-4520-B473-EC20E2173C1D}" srcOrd="0" destOrd="0" presId="urn:microsoft.com/office/officeart/2005/8/layout/list1"/>
    <dgm:cxn modelId="{5B809750-BAC7-4AE7-BB61-49E3B78CD9F3}" srcId="{1B427E10-CC37-4095-886A-05E1EDE23A5D}" destId="{12DF3EC7-08CA-4C9A-9B45-BC83E63FC6C4}" srcOrd="2" destOrd="0" parTransId="{F55269BC-FD1F-43E1-B6A2-9B95B4480C49}" sibTransId="{C18427C9-7682-41A3-B3E4-D53FCB4209E7}"/>
    <dgm:cxn modelId="{0E46556D-3109-4B42-AE79-D440F2CC01E1}" type="presOf" srcId="{12DF3EC7-08CA-4C9A-9B45-BC83E63FC6C4}" destId="{3352F34D-BF18-4975-BC33-B00A88E7CA31}" srcOrd="0" destOrd="0" presId="urn:microsoft.com/office/officeart/2005/8/layout/list1"/>
    <dgm:cxn modelId="{3893C83C-C722-4C12-AD87-58F6AA9C4704}" srcId="{1B427E10-CC37-4095-886A-05E1EDE23A5D}" destId="{D8EE084D-DAD6-4468-B286-5744CEAA50A1}" srcOrd="1" destOrd="0" parTransId="{1F8BB0C8-2494-43DA-A9D6-018D730634B2}" sibTransId="{9080923D-C30F-44CA-9870-5EC70E60EC3C}"/>
    <dgm:cxn modelId="{20E29263-C2E7-4813-8778-C3FF65153DF3}" type="presOf" srcId="{B792E676-FA05-445D-80A8-172C1CE1097D}" destId="{26F5A572-63D3-4151-93D0-FC3C85652BBD}" srcOrd="1" destOrd="0" presId="urn:microsoft.com/office/officeart/2005/8/layout/list1"/>
    <dgm:cxn modelId="{EBF6A99D-108B-4469-A681-4DC5194CEA49}" type="presOf" srcId="{1B427E10-CC37-4095-886A-05E1EDE23A5D}" destId="{E58781F7-A3E4-41B7-99C0-CD0F7D150788}" srcOrd="0" destOrd="0" presId="urn:microsoft.com/office/officeart/2005/8/layout/list1"/>
    <dgm:cxn modelId="{F07E576E-F842-4729-9165-C993F1F92B4D}" type="presOf" srcId="{D8EE084D-DAD6-4468-B286-5744CEAA50A1}" destId="{8C3E0493-7A72-4C6A-9315-C7DBAC32C3BF}" srcOrd="1" destOrd="0" presId="urn:microsoft.com/office/officeart/2005/8/layout/list1"/>
    <dgm:cxn modelId="{AA8CA8DE-9FE2-469F-A4C2-E5B43A2D36B6}" type="presParOf" srcId="{E58781F7-A3E4-41B7-99C0-CD0F7D150788}" destId="{D1DAC115-4A80-4722-BDD3-5E16BD7777FC}" srcOrd="0" destOrd="0" presId="urn:microsoft.com/office/officeart/2005/8/layout/list1"/>
    <dgm:cxn modelId="{58D04672-A885-49C5-8B6B-8DDEFE8358D6}" type="presParOf" srcId="{D1DAC115-4A80-4722-BDD3-5E16BD7777FC}" destId="{172B84D8-603B-41EA-B64C-60A6D91FAD20}" srcOrd="0" destOrd="0" presId="urn:microsoft.com/office/officeart/2005/8/layout/list1"/>
    <dgm:cxn modelId="{DDA47FBB-0610-4D2B-B6FB-AF074E79ACAA}" type="presParOf" srcId="{D1DAC115-4A80-4722-BDD3-5E16BD7777FC}" destId="{26F5A572-63D3-4151-93D0-FC3C85652BBD}" srcOrd="1" destOrd="0" presId="urn:microsoft.com/office/officeart/2005/8/layout/list1"/>
    <dgm:cxn modelId="{3A7C913E-3E0A-4652-BF17-EF1C5497CA39}" type="presParOf" srcId="{E58781F7-A3E4-41B7-99C0-CD0F7D150788}" destId="{9559C86C-5EB0-4CBE-9705-4E184DC30923}" srcOrd="1" destOrd="0" presId="urn:microsoft.com/office/officeart/2005/8/layout/list1"/>
    <dgm:cxn modelId="{945088FC-F0EE-493D-A00E-188870232C52}" type="presParOf" srcId="{E58781F7-A3E4-41B7-99C0-CD0F7D150788}" destId="{A635E477-21BC-49CB-B1ED-11C8FAFD4F5C}" srcOrd="2" destOrd="0" presId="urn:microsoft.com/office/officeart/2005/8/layout/list1"/>
    <dgm:cxn modelId="{4CADE4E7-D347-4921-BCAC-109390DC4515}" type="presParOf" srcId="{E58781F7-A3E4-41B7-99C0-CD0F7D150788}" destId="{DEC91EC8-4FDE-47A3-A33C-0376E702C52C}" srcOrd="3" destOrd="0" presId="urn:microsoft.com/office/officeart/2005/8/layout/list1"/>
    <dgm:cxn modelId="{7B030B75-45AB-4B19-B4C9-7A99D8FE1ABE}" type="presParOf" srcId="{E58781F7-A3E4-41B7-99C0-CD0F7D150788}" destId="{3BC338C5-68BF-490B-9A46-E250A244B29D}" srcOrd="4" destOrd="0" presId="urn:microsoft.com/office/officeart/2005/8/layout/list1"/>
    <dgm:cxn modelId="{F58FCF96-4F3E-4354-8E0A-7C6187F27113}" type="presParOf" srcId="{3BC338C5-68BF-490B-9A46-E250A244B29D}" destId="{4A59090C-A6C5-4520-B473-EC20E2173C1D}" srcOrd="0" destOrd="0" presId="urn:microsoft.com/office/officeart/2005/8/layout/list1"/>
    <dgm:cxn modelId="{55112644-9739-432B-ABAC-B50DFE8519AA}" type="presParOf" srcId="{3BC338C5-68BF-490B-9A46-E250A244B29D}" destId="{8C3E0493-7A72-4C6A-9315-C7DBAC32C3BF}" srcOrd="1" destOrd="0" presId="urn:microsoft.com/office/officeart/2005/8/layout/list1"/>
    <dgm:cxn modelId="{4C001772-3287-4836-BF81-214A2373009D}" type="presParOf" srcId="{E58781F7-A3E4-41B7-99C0-CD0F7D150788}" destId="{3F519232-BC13-4003-91EA-0DC7EDCC1FF0}" srcOrd="5" destOrd="0" presId="urn:microsoft.com/office/officeart/2005/8/layout/list1"/>
    <dgm:cxn modelId="{7E533917-57E6-4F71-A787-5197005CBAD3}" type="presParOf" srcId="{E58781F7-A3E4-41B7-99C0-CD0F7D150788}" destId="{71B40048-DE05-46A1-81F6-525FDF34418D}" srcOrd="6" destOrd="0" presId="urn:microsoft.com/office/officeart/2005/8/layout/list1"/>
    <dgm:cxn modelId="{1E96061D-EEEE-43AA-86E8-54F769468600}" type="presParOf" srcId="{E58781F7-A3E4-41B7-99C0-CD0F7D150788}" destId="{F189957E-01A5-451A-8E26-E67344FCA01D}" srcOrd="7" destOrd="0" presId="urn:microsoft.com/office/officeart/2005/8/layout/list1"/>
    <dgm:cxn modelId="{24DAFFC0-9CF1-49F6-B038-C270100A439E}" type="presParOf" srcId="{E58781F7-A3E4-41B7-99C0-CD0F7D150788}" destId="{6BCAAA05-0915-427F-9F45-EE782C9F1862}" srcOrd="8" destOrd="0" presId="urn:microsoft.com/office/officeart/2005/8/layout/list1"/>
    <dgm:cxn modelId="{F5C7183D-9C1F-4D81-9108-40456D79AC6F}" type="presParOf" srcId="{6BCAAA05-0915-427F-9F45-EE782C9F1862}" destId="{3352F34D-BF18-4975-BC33-B00A88E7CA31}" srcOrd="0" destOrd="0" presId="urn:microsoft.com/office/officeart/2005/8/layout/list1"/>
    <dgm:cxn modelId="{A8D8BC3A-0BF0-4AA8-8625-1B4654308A0C}" type="presParOf" srcId="{6BCAAA05-0915-427F-9F45-EE782C9F1862}" destId="{AC848D34-BAC1-469E-89F0-886304C0BA9D}" srcOrd="1" destOrd="0" presId="urn:microsoft.com/office/officeart/2005/8/layout/list1"/>
    <dgm:cxn modelId="{989F158F-12B3-41D0-9C66-1A6A3B04AEA3}" type="presParOf" srcId="{E58781F7-A3E4-41B7-99C0-CD0F7D150788}" destId="{FE4DA290-083F-42A7-B86D-3A6EAEF339CE}" srcOrd="9" destOrd="0" presId="urn:microsoft.com/office/officeart/2005/8/layout/list1"/>
    <dgm:cxn modelId="{B70EBD76-C31B-4DD0-A342-F4991A41E7E3}" type="presParOf" srcId="{E58781F7-A3E4-41B7-99C0-CD0F7D150788}" destId="{B3E6DCE5-C6EF-4DCA-8861-70A12DB69D2A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635E477-21BC-49CB-B1ED-11C8FAFD4F5C}">
      <dsp:nvSpPr>
        <dsp:cNvPr id="0" name=""/>
        <dsp:cNvSpPr/>
      </dsp:nvSpPr>
      <dsp:spPr>
        <a:xfrm>
          <a:off x="0" y="438180"/>
          <a:ext cx="4419600" cy="730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6F5A572-63D3-4151-93D0-FC3C85652BBD}">
      <dsp:nvSpPr>
        <dsp:cNvPr id="0" name=""/>
        <dsp:cNvSpPr/>
      </dsp:nvSpPr>
      <dsp:spPr>
        <a:xfrm>
          <a:off x="220980" y="10139"/>
          <a:ext cx="3093720" cy="8560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6935" tIns="0" rIns="116935" bIns="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CH" sz="2900" kern="1200" dirty="0" smtClean="0"/>
            <a:t>Pemë</a:t>
          </a:r>
          <a:endParaRPr lang="en-US" sz="2900" kern="1200" dirty="0"/>
        </a:p>
      </dsp:txBody>
      <dsp:txXfrm>
        <a:off x="220980" y="10139"/>
        <a:ext cx="3093720" cy="856080"/>
      </dsp:txXfrm>
    </dsp:sp>
    <dsp:sp modelId="{71B40048-DE05-46A1-81F6-525FDF34418D}">
      <dsp:nvSpPr>
        <dsp:cNvPr id="0" name=""/>
        <dsp:cNvSpPr/>
      </dsp:nvSpPr>
      <dsp:spPr>
        <a:xfrm>
          <a:off x="0" y="1753620"/>
          <a:ext cx="4419600" cy="730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C3E0493-7A72-4C6A-9315-C7DBAC32C3BF}">
      <dsp:nvSpPr>
        <dsp:cNvPr id="0" name=""/>
        <dsp:cNvSpPr/>
      </dsp:nvSpPr>
      <dsp:spPr>
        <a:xfrm>
          <a:off x="220980" y="1325580"/>
          <a:ext cx="3093720" cy="8560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6935" tIns="0" rIns="116935" bIns="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CH" sz="2900" kern="1200" dirty="0" smtClean="0"/>
            <a:t>Gurë</a:t>
          </a:r>
          <a:endParaRPr lang="en-US" sz="2900" kern="1200" dirty="0"/>
        </a:p>
      </dsp:txBody>
      <dsp:txXfrm>
        <a:off x="220980" y="1325580"/>
        <a:ext cx="3093720" cy="856080"/>
      </dsp:txXfrm>
    </dsp:sp>
    <dsp:sp modelId="{B3E6DCE5-C6EF-4DCA-8861-70A12DB69D2A}">
      <dsp:nvSpPr>
        <dsp:cNvPr id="0" name=""/>
        <dsp:cNvSpPr/>
      </dsp:nvSpPr>
      <dsp:spPr>
        <a:xfrm>
          <a:off x="0" y="3069060"/>
          <a:ext cx="4419600" cy="730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C848D34-BAC1-469E-89F0-886304C0BA9D}">
      <dsp:nvSpPr>
        <dsp:cNvPr id="0" name=""/>
        <dsp:cNvSpPr/>
      </dsp:nvSpPr>
      <dsp:spPr>
        <a:xfrm>
          <a:off x="220980" y="2641020"/>
          <a:ext cx="3093720" cy="8560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6935" tIns="0" rIns="116935" bIns="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CH" sz="2900" kern="1200" dirty="0" smtClean="0"/>
            <a:t>Drurë</a:t>
          </a:r>
          <a:endParaRPr lang="en-US" sz="2900" kern="1200" dirty="0"/>
        </a:p>
      </dsp:txBody>
      <dsp:txXfrm>
        <a:off x="220980" y="2641020"/>
        <a:ext cx="3093720" cy="8560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35E9F-DED5-4490-86DD-992081A33CBE}" type="datetimeFigureOut">
              <a:rPr lang="en-US" smtClean="0"/>
              <a:t>5/27/2016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1C6FA-D38F-4F44-9DA3-801C9A45E8D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35E9F-DED5-4490-86DD-992081A33CBE}" type="datetimeFigureOut">
              <a:rPr lang="en-US" smtClean="0"/>
              <a:t>5/27/2016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1C6FA-D38F-4F44-9DA3-801C9A45E8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35E9F-DED5-4490-86DD-992081A33CBE}" type="datetimeFigureOut">
              <a:rPr lang="en-US" smtClean="0"/>
              <a:t>5/27/2016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1C6FA-D38F-4F44-9DA3-801C9A45E8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35E9F-DED5-4490-86DD-992081A33CBE}" type="datetimeFigureOut">
              <a:rPr lang="en-US" smtClean="0"/>
              <a:t>5/27/2016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1C6FA-D38F-4F44-9DA3-801C9A45E8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35E9F-DED5-4490-86DD-992081A33CBE}" type="datetimeFigureOut">
              <a:rPr lang="en-US" smtClean="0"/>
              <a:t>5/27/2016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1C6FA-D38F-4F44-9DA3-801C9A45E8D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35E9F-DED5-4490-86DD-992081A33CBE}" type="datetimeFigureOut">
              <a:rPr lang="en-US" smtClean="0"/>
              <a:t>5/27/2016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1C6FA-D38F-4F44-9DA3-801C9A45E8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35E9F-DED5-4490-86DD-992081A33CBE}" type="datetimeFigureOut">
              <a:rPr lang="en-US" smtClean="0"/>
              <a:t>5/27/2016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1C6FA-D38F-4F44-9DA3-801C9A45E8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35E9F-DED5-4490-86DD-992081A33CBE}" type="datetimeFigureOut">
              <a:rPr lang="en-US" smtClean="0"/>
              <a:t>5/27/2016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1C6FA-D38F-4F44-9DA3-801C9A45E8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35E9F-DED5-4490-86DD-992081A33CBE}" type="datetimeFigureOut">
              <a:rPr lang="en-US" smtClean="0"/>
              <a:t>5/27/2016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1C6FA-D38F-4F44-9DA3-801C9A45E8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35E9F-DED5-4490-86DD-992081A33CBE}" type="datetimeFigureOut">
              <a:rPr lang="en-US" smtClean="0"/>
              <a:t>5/27/2016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1C6FA-D38F-4F44-9DA3-801C9A45E8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35E9F-DED5-4490-86DD-992081A33CBE}" type="datetimeFigureOut">
              <a:rPr lang="en-US" smtClean="0"/>
              <a:t>5/27/2016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531C6FA-D38F-4F44-9DA3-801C9A45E8DA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E635E9F-DED5-4490-86DD-992081A33CBE}" type="datetimeFigureOut">
              <a:rPr lang="en-US" smtClean="0"/>
              <a:t>5/27/2016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531C6FA-D38F-4F44-9DA3-801C9A45E8DA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sq.wikipedia.org/w/index.php?title=Simbioza&amp;action=edit&amp;redlink=1" TargetMode="External"/><Relationship Id="rId2" Type="http://schemas.openxmlformats.org/officeDocument/2006/relationships/hyperlink" Target="https://sq.wikipedia.org/wiki/K%C3%ABrpudhat" TargetMode="Externa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2.jpeg"/><Relationship Id="rId5" Type="http://schemas.openxmlformats.org/officeDocument/2006/relationships/hyperlink" Target="https://sq.wikipedia.org/wiki/Klorofili" TargetMode="External"/><Relationship Id="rId4" Type="http://schemas.openxmlformats.org/officeDocument/2006/relationships/hyperlink" Target="https://sq.wikipedia.org/wiki/Kripa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CH" dirty="0" smtClean="0"/>
              <a:t>Likenet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CH" dirty="0" smtClean="0"/>
              <a:t>Projekt nga Dafina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1981200" cy="704848"/>
          </a:xfrm>
        </p:spPr>
        <p:txBody>
          <a:bodyPr/>
          <a:lstStyle/>
          <a:p>
            <a:r>
              <a:rPr lang="de-CH" dirty="0" smtClean="0"/>
              <a:t>Likenet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2"/>
          </p:nvPr>
        </p:nvSpPr>
        <p:spPr>
          <a:xfrm>
            <a:off x="685800" y="4953000"/>
            <a:ext cx="7708392" cy="1316502"/>
          </a:xfrm>
        </p:spPr>
        <p:txBody>
          <a:bodyPr>
            <a:noAutofit/>
          </a:bodyPr>
          <a:lstStyle/>
          <a:p>
            <a:r>
              <a:rPr lang="en-US" b="1" dirty="0" err="1"/>
              <a:t>Likenet</a:t>
            </a:r>
            <a:r>
              <a:rPr lang="en-US" dirty="0"/>
              <a:t> </a:t>
            </a:r>
            <a:r>
              <a:rPr lang="en-US" dirty="0" err="1"/>
              <a:t>janë</a:t>
            </a:r>
            <a:r>
              <a:rPr lang="en-US" dirty="0"/>
              <a:t> </a:t>
            </a:r>
            <a:r>
              <a:rPr lang="en-US" dirty="0" err="1"/>
              <a:t>organizma</a:t>
            </a:r>
            <a:r>
              <a:rPr lang="en-US" dirty="0"/>
              <a:t> </a:t>
            </a:r>
            <a:r>
              <a:rPr lang="en-US" dirty="0" err="1"/>
              <a:t>bimor</a:t>
            </a:r>
            <a:r>
              <a:rPr lang="en-US" dirty="0"/>
              <a:t> me </a:t>
            </a:r>
            <a:r>
              <a:rPr lang="en-US" dirty="0" err="1"/>
              <a:t>një</a:t>
            </a:r>
            <a:r>
              <a:rPr lang="en-US" dirty="0"/>
              <a:t> </a:t>
            </a:r>
            <a:r>
              <a:rPr lang="en-US" dirty="0" err="1"/>
              <a:t>përhapje</a:t>
            </a:r>
            <a:r>
              <a:rPr lang="en-US" dirty="0"/>
              <a:t>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gjithë</a:t>
            </a:r>
            <a:r>
              <a:rPr lang="en-US" dirty="0"/>
              <a:t> </a:t>
            </a:r>
            <a:r>
              <a:rPr lang="en-US" dirty="0" err="1"/>
              <a:t>rruzullin</a:t>
            </a:r>
            <a:r>
              <a:rPr lang="en-US" dirty="0"/>
              <a:t> </a:t>
            </a:r>
            <a:r>
              <a:rPr lang="en-US" dirty="0" err="1"/>
              <a:t>tokësor</a:t>
            </a:r>
            <a:r>
              <a:rPr lang="en-US" dirty="0"/>
              <a:t>. </a:t>
            </a:r>
            <a:r>
              <a:rPr lang="en-US" dirty="0" err="1"/>
              <a:t>Ato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përballojnë</a:t>
            </a:r>
            <a:r>
              <a:rPr lang="en-US" dirty="0"/>
              <a:t> me </a:t>
            </a:r>
            <a:r>
              <a:rPr lang="en-US" dirty="0" err="1"/>
              <a:t>sukses</a:t>
            </a:r>
            <a:r>
              <a:rPr lang="en-US" dirty="0"/>
              <a:t> </a:t>
            </a:r>
            <a:r>
              <a:rPr lang="en-US" dirty="0" err="1"/>
              <a:t>kushtet</a:t>
            </a:r>
            <a:r>
              <a:rPr lang="en-US" dirty="0"/>
              <a:t> e </a:t>
            </a:r>
            <a:r>
              <a:rPr lang="en-US" dirty="0" err="1"/>
              <a:t>renda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temperaturat</a:t>
            </a:r>
            <a:r>
              <a:rPr lang="en-US" dirty="0"/>
              <a:t> e </a:t>
            </a:r>
            <a:r>
              <a:rPr lang="en-US" dirty="0" err="1"/>
              <a:t>larta</a:t>
            </a:r>
            <a:r>
              <a:rPr lang="en-US" dirty="0"/>
              <a:t> </a:t>
            </a:r>
            <a:r>
              <a:rPr lang="en-US" dirty="0" err="1"/>
              <a:t>dhe</a:t>
            </a:r>
            <a:r>
              <a:rPr lang="en-US" dirty="0"/>
              <a:t> </a:t>
            </a:r>
            <a:r>
              <a:rPr lang="en-US" dirty="0" err="1"/>
              <a:t>ato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ulëta</a:t>
            </a:r>
            <a:r>
              <a:rPr lang="en-US" dirty="0"/>
              <a:t>, </a:t>
            </a:r>
            <a:r>
              <a:rPr lang="en-US" dirty="0" err="1"/>
              <a:t>mungesën</a:t>
            </a:r>
            <a:r>
              <a:rPr lang="en-US" dirty="0"/>
              <a:t> e </a:t>
            </a:r>
            <a:r>
              <a:rPr lang="en-US" dirty="0" err="1"/>
              <a:t>ujit</a:t>
            </a:r>
            <a:r>
              <a:rPr lang="en-US" dirty="0"/>
              <a:t>, </a:t>
            </a:r>
            <a:r>
              <a:rPr lang="en-US" dirty="0" err="1"/>
              <a:t>etj</a:t>
            </a:r>
            <a:r>
              <a:rPr lang="en-US" dirty="0"/>
              <a:t>. </a:t>
            </a:r>
            <a:r>
              <a:rPr lang="en-US" dirty="0" err="1"/>
              <a:t>Algat</a:t>
            </a:r>
            <a:r>
              <a:rPr lang="en-US" dirty="0"/>
              <a:t> </a:t>
            </a:r>
            <a:r>
              <a:rPr lang="en-US" dirty="0" err="1"/>
              <a:t>dhe</a:t>
            </a:r>
            <a:r>
              <a:rPr lang="en-US" dirty="0"/>
              <a:t> </a:t>
            </a:r>
            <a:r>
              <a:rPr lang="en-US" dirty="0" err="1">
                <a:hlinkClick r:id="rId2" tooltip="Kërpudhat"/>
              </a:rPr>
              <a:t>kërpudhat</a:t>
            </a:r>
            <a:r>
              <a:rPr lang="en-US" dirty="0"/>
              <a:t> </a:t>
            </a:r>
            <a:r>
              <a:rPr lang="en-US" dirty="0" err="1"/>
              <a:t>bashkëjetojnë</a:t>
            </a:r>
            <a:r>
              <a:rPr lang="en-US" dirty="0"/>
              <a:t> </a:t>
            </a:r>
            <a:r>
              <a:rPr lang="en-US" dirty="0" err="1"/>
              <a:t>sepse</a:t>
            </a:r>
            <a:r>
              <a:rPr lang="en-US" dirty="0"/>
              <a:t> </a:t>
            </a:r>
            <a:r>
              <a:rPr lang="en-US" dirty="0" err="1"/>
              <a:t>kane</a:t>
            </a:r>
            <a:r>
              <a:rPr lang="en-US" dirty="0"/>
              <a:t> </a:t>
            </a:r>
            <a:r>
              <a:rPr lang="en-US" dirty="0" err="1"/>
              <a:t>dobi</a:t>
            </a:r>
            <a:r>
              <a:rPr lang="en-US" dirty="0"/>
              <a:t> </a:t>
            </a:r>
            <a:r>
              <a:rPr lang="en-US" dirty="0" err="1"/>
              <a:t>reciproke</a:t>
            </a:r>
            <a:r>
              <a:rPr lang="en-US" dirty="0"/>
              <a:t>, </a:t>
            </a:r>
            <a:r>
              <a:rPr lang="en-US" dirty="0" err="1"/>
              <a:t>dhe</a:t>
            </a:r>
            <a:r>
              <a:rPr lang="en-US" dirty="0"/>
              <a:t> </a:t>
            </a:r>
            <a:r>
              <a:rPr lang="en-US" dirty="0" err="1"/>
              <a:t>janë</a:t>
            </a:r>
            <a:r>
              <a:rPr lang="en-US" dirty="0"/>
              <a:t>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varshmëri</a:t>
            </a:r>
            <a:r>
              <a:rPr lang="en-US" dirty="0"/>
              <a:t> me </a:t>
            </a:r>
            <a:r>
              <a:rPr lang="en-US" dirty="0" err="1"/>
              <a:t>njëra</a:t>
            </a:r>
            <a:r>
              <a:rPr lang="en-US" dirty="0"/>
              <a:t> </a:t>
            </a:r>
            <a:r>
              <a:rPr lang="en-US" dirty="0" err="1"/>
              <a:t>tjetrën</a:t>
            </a:r>
            <a:r>
              <a:rPr lang="en-US" dirty="0"/>
              <a:t>. </a:t>
            </a:r>
            <a:r>
              <a:rPr lang="en-US" dirty="0" err="1"/>
              <a:t>Kjo</a:t>
            </a:r>
            <a:r>
              <a:rPr lang="en-US" dirty="0"/>
              <a:t> </a:t>
            </a:r>
            <a:r>
              <a:rPr lang="en-US" dirty="0" err="1"/>
              <a:t>mënyre</a:t>
            </a:r>
            <a:r>
              <a:rPr lang="en-US" dirty="0"/>
              <a:t> e </a:t>
            </a:r>
            <a:r>
              <a:rPr lang="en-US" dirty="0" err="1"/>
              <a:t>jetesës</a:t>
            </a:r>
            <a:r>
              <a:rPr lang="en-US" dirty="0"/>
              <a:t> e </a:t>
            </a:r>
            <a:r>
              <a:rPr lang="en-US" dirty="0" err="1"/>
              <a:t>algës</a:t>
            </a:r>
            <a:r>
              <a:rPr lang="en-US" dirty="0"/>
              <a:t> </a:t>
            </a:r>
            <a:r>
              <a:rPr lang="en-US" dirty="0" err="1"/>
              <a:t>dhe</a:t>
            </a:r>
            <a:r>
              <a:rPr lang="en-US" dirty="0"/>
              <a:t> e </a:t>
            </a:r>
            <a:r>
              <a:rPr lang="en-US" dirty="0" err="1"/>
              <a:t>kërpudhës</a:t>
            </a:r>
            <a:r>
              <a:rPr lang="en-US" dirty="0"/>
              <a:t> </a:t>
            </a:r>
            <a:r>
              <a:rPr lang="en-US" dirty="0" err="1"/>
              <a:t>quhet</a:t>
            </a:r>
            <a:r>
              <a:rPr lang="en-US" dirty="0"/>
              <a:t> </a:t>
            </a:r>
            <a:r>
              <a:rPr lang="en-US" dirty="0" err="1">
                <a:hlinkClick r:id="rId3" tooltip="Simbioza (nuk është shkruar akoma)"/>
              </a:rPr>
              <a:t>simbiozë</a:t>
            </a:r>
            <a:r>
              <a:rPr lang="en-US" dirty="0"/>
              <a:t>. </a:t>
            </a:r>
            <a:r>
              <a:rPr lang="en-US" dirty="0" err="1"/>
              <a:t>Qeliza</a:t>
            </a:r>
            <a:r>
              <a:rPr lang="en-US" dirty="0"/>
              <a:t> e </a:t>
            </a:r>
            <a:r>
              <a:rPr lang="en-US" dirty="0" err="1"/>
              <a:t>kërpudhës</a:t>
            </a:r>
            <a:r>
              <a:rPr lang="en-US" dirty="0"/>
              <a:t> me </a:t>
            </a:r>
            <a:r>
              <a:rPr lang="en-US" dirty="0" err="1"/>
              <a:t>hifet</a:t>
            </a:r>
            <a:r>
              <a:rPr lang="en-US" dirty="0"/>
              <a:t> e </a:t>
            </a:r>
            <a:r>
              <a:rPr lang="en-US" dirty="0" err="1"/>
              <a:t>saj</a:t>
            </a:r>
            <a:r>
              <a:rPr lang="en-US" dirty="0"/>
              <a:t> </a:t>
            </a:r>
            <a:r>
              <a:rPr lang="en-US" dirty="0" err="1"/>
              <a:t>merr</a:t>
            </a:r>
            <a:r>
              <a:rPr lang="en-US" dirty="0"/>
              <a:t> </a:t>
            </a:r>
            <a:r>
              <a:rPr lang="en-US" dirty="0" err="1"/>
              <a:t>nga</a:t>
            </a:r>
            <a:r>
              <a:rPr lang="en-US" dirty="0"/>
              <a:t> </a:t>
            </a:r>
            <a:r>
              <a:rPr lang="en-US" dirty="0" err="1"/>
              <a:t>trualli</a:t>
            </a:r>
            <a:r>
              <a:rPr lang="en-US" dirty="0"/>
              <a:t> </a:t>
            </a:r>
            <a:r>
              <a:rPr lang="en-US" dirty="0" err="1"/>
              <a:t>ujin</a:t>
            </a:r>
            <a:r>
              <a:rPr lang="en-US" dirty="0"/>
              <a:t> me </a:t>
            </a:r>
            <a:r>
              <a:rPr lang="en-US" dirty="0" err="1">
                <a:hlinkClick r:id="rId4" tooltip="Kripa"/>
              </a:rPr>
              <a:t>kripëra</a:t>
            </a:r>
            <a:r>
              <a:rPr lang="en-US" dirty="0"/>
              <a:t> </a:t>
            </a:r>
            <a:r>
              <a:rPr lang="en-US" dirty="0" err="1"/>
              <a:t>minerale</a:t>
            </a:r>
            <a:r>
              <a:rPr lang="en-US" dirty="0"/>
              <a:t> </a:t>
            </a:r>
            <a:r>
              <a:rPr lang="en-US" dirty="0" err="1"/>
              <a:t>kurse</a:t>
            </a:r>
            <a:r>
              <a:rPr lang="en-US" dirty="0"/>
              <a:t> alga </a:t>
            </a:r>
            <a:r>
              <a:rPr lang="en-US" dirty="0" err="1"/>
              <a:t>posedon</a:t>
            </a:r>
            <a:r>
              <a:rPr lang="en-US" dirty="0"/>
              <a:t> </a:t>
            </a:r>
            <a:r>
              <a:rPr lang="en-US" dirty="0" err="1">
                <a:hlinkClick r:id="rId5" tooltip="Klorofili"/>
              </a:rPr>
              <a:t>klorofil</a:t>
            </a:r>
            <a:r>
              <a:rPr lang="en-US" dirty="0"/>
              <a:t> 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cili</a:t>
            </a:r>
            <a:r>
              <a:rPr lang="en-US" dirty="0"/>
              <a:t> me </a:t>
            </a:r>
            <a:r>
              <a:rPr lang="en-US" dirty="0" err="1"/>
              <a:t>ndihmën</a:t>
            </a:r>
            <a:r>
              <a:rPr lang="en-US" dirty="0"/>
              <a:t> e </a:t>
            </a:r>
            <a:r>
              <a:rPr lang="en-US" dirty="0" err="1"/>
              <a:t>dritës</a:t>
            </a:r>
            <a:r>
              <a:rPr lang="en-US" dirty="0"/>
              <a:t> </a:t>
            </a:r>
            <a:r>
              <a:rPr lang="en-US" dirty="0" err="1"/>
              <a:t>së</a:t>
            </a:r>
            <a:r>
              <a:rPr lang="en-US" dirty="0"/>
              <a:t> </a:t>
            </a:r>
            <a:r>
              <a:rPr lang="en-US" dirty="0" err="1"/>
              <a:t>diellit</a:t>
            </a:r>
            <a:r>
              <a:rPr lang="en-US" dirty="0"/>
              <a:t> </a:t>
            </a:r>
            <a:r>
              <a:rPr lang="en-US" dirty="0" err="1"/>
              <a:t>krijon</a:t>
            </a:r>
            <a:r>
              <a:rPr lang="en-US" dirty="0"/>
              <a:t> </a:t>
            </a:r>
            <a:r>
              <a:rPr lang="en-US" dirty="0" err="1"/>
              <a:t>ushqim</a:t>
            </a:r>
            <a:r>
              <a:rPr lang="en-US" dirty="0"/>
              <a:t> </a:t>
            </a:r>
            <a:r>
              <a:rPr lang="en-US" dirty="0" err="1"/>
              <a:t>për</a:t>
            </a:r>
            <a:r>
              <a:rPr lang="en-US" dirty="0"/>
              <a:t> </a:t>
            </a:r>
            <a:r>
              <a:rPr lang="en-US" dirty="0" err="1"/>
              <a:t>vehte</a:t>
            </a:r>
            <a:r>
              <a:rPr lang="en-US" dirty="0"/>
              <a:t> </a:t>
            </a:r>
            <a:r>
              <a:rPr lang="en-US" dirty="0" err="1"/>
              <a:t>dhe</a:t>
            </a:r>
            <a:r>
              <a:rPr lang="en-US" dirty="0"/>
              <a:t> </a:t>
            </a:r>
            <a:r>
              <a:rPr lang="en-US" dirty="0" err="1"/>
              <a:t>për</a:t>
            </a:r>
            <a:r>
              <a:rPr lang="en-US" dirty="0"/>
              <a:t> </a:t>
            </a:r>
            <a:r>
              <a:rPr lang="en-US" dirty="0" err="1"/>
              <a:t>kërpudhën</a:t>
            </a:r>
            <a:r>
              <a:rPr lang="en-US" dirty="0"/>
              <a:t>.</a:t>
            </a:r>
          </a:p>
        </p:txBody>
      </p:sp>
      <p:pic>
        <p:nvPicPr>
          <p:cNvPr id="5" name="Content Placeholder 4" descr="800px-Common_orange_lichen_-_Gewöhnliche_Gelbflechte_-_Xanthoria_parietina_-_04.jpg"/>
          <p:cNvPicPr>
            <a:picLocks noGrp="1" noChangeAspect="1"/>
          </p:cNvPicPr>
          <p:nvPr>
            <p:ph sz="half" idx="1"/>
          </p:nvPr>
        </p:nvPicPr>
        <p:blipFill>
          <a:blip r:embed="rId6" cstate="print"/>
          <a:stretch>
            <a:fillRect/>
          </a:stretch>
        </p:blipFill>
        <p:spPr>
          <a:xfrm>
            <a:off x="990600" y="1418152"/>
            <a:ext cx="5943600" cy="3328416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09600" y="1143000"/>
            <a:ext cx="6934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Ato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përballojnë</a:t>
            </a:r>
            <a:r>
              <a:rPr lang="en-US" dirty="0"/>
              <a:t> me </a:t>
            </a:r>
            <a:r>
              <a:rPr lang="en-US" dirty="0" err="1"/>
              <a:t>sukses</a:t>
            </a:r>
            <a:r>
              <a:rPr lang="en-US" dirty="0"/>
              <a:t> </a:t>
            </a:r>
            <a:r>
              <a:rPr lang="en-US" dirty="0" err="1"/>
              <a:t>kushtet</a:t>
            </a:r>
            <a:r>
              <a:rPr lang="en-US" dirty="0"/>
              <a:t> e </a:t>
            </a:r>
            <a:r>
              <a:rPr lang="en-US" dirty="0" err="1"/>
              <a:t>renda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temperaturat</a:t>
            </a:r>
            <a:r>
              <a:rPr lang="en-US" dirty="0"/>
              <a:t> e </a:t>
            </a:r>
            <a:r>
              <a:rPr lang="en-US" dirty="0" err="1"/>
              <a:t>larta</a:t>
            </a:r>
            <a:r>
              <a:rPr lang="en-US" dirty="0"/>
              <a:t> </a:t>
            </a:r>
            <a:r>
              <a:rPr lang="en-US" dirty="0" err="1"/>
              <a:t>dhe</a:t>
            </a:r>
            <a:r>
              <a:rPr lang="en-US" dirty="0"/>
              <a:t> </a:t>
            </a:r>
            <a:r>
              <a:rPr lang="en-US" dirty="0" err="1"/>
              <a:t>ato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ulëta</a:t>
            </a:r>
            <a:r>
              <a:rPr lang="en-US" dirty="0"/>
              <a:t>, </a:t>
            </a:r>
            <a:r>
              <a:rPr lang="en-US" dirty="0" err="1"/>
              <a:t>mungesën</a:t>
            </a:r>
            <a:r>
              <a:rPr lang="en-US" dirty="0"/>
              <a:t> e </a:t>
            </a:r>
            <a:r>
              <a:rPr lang="en-US" dirty="0" err="1"/>
              <a:t>ujit</a:t>
            </a:r>
            <a:r>
              <a:rPr lang="en-US" dirty="0"/>
              <a:t>, </a:t>
            </a:r>
            <a:r>
              <a:rPr lang="en-US" dirty="0" err="1"/>
              <a:t>etj</a:t>
            </a:r>
            <a:r>
              <a:rPr lang="en-US" dirty="0"/>
              <a:t>. </a:t>
            </a:r>
            <a:r>
              <a:rPr lang="en-US" dirty="0" err="1"/>
              <a:t>Algat</a:t>
            </a:r>
            <a:r>
              <a:rPr lang="en-US" dirty="0"/>
              <a:t> </a:t>
            </a:r>
            <a:r>
              <a:rPr lang="en-US" dirty="0" err="1"/>
              <a:t>dhe</a:t>
            </a:r>
            <a:r>
              <a:rPr lang="en-US" dirty="0"/>
              <a:t> </a:t>
            </a:r>
            <a:r>
              <a:rPr lang="en-US" dirty="0" err="1"/>
              <a:t>kërpudhat</a:t>
            </a:r>
            <a:r>
              <a:rPr lang="en-US" dirty="0"/>
              <a:t> </a:t>
            </a:r>
            <a:r>
              <a:rPr lang="en-US" dirty="0" err="1"/>
              <a:t>bashkëjetojnë</a:t>
            </a:r>
            <a:r>
              <a:rPr lang="en-US" dirty="0"/>
              <a:t> </a:t>
            </a:r>
            <a:r>
              <a:rPr lang="en-US" dirty="0" err="1"/>
              <a:t>sepse</a:t>
            </a:r>
            <a:r>
              <a:rPr lang="en-US" dirty="0"/>
              <a:t> </a:t>
            </a:r>
            <a:r>
              <a:rPr lang="en-US" dirty="0" err="1"/>
              <a:t>kane</a:t>
            </a:r>
            <a:r>
              <a:rPr lang="en-US" dirty="0"/>
              <a:t> </a:t>
            </a:r>
            <a:r>
              <a:rPr lang="en-US" dirty="0" err="1"/>
              <a:t>dobi</a:t>
            </a:r>
            <a:r>
              <a:rPr lang="en-US" dirty="0"/>
              <a:t> </a:t>
            </a:r>
            <a:r>
              <a:rPr lang="en-US" dirty="0" err="1"/>
              <a:t>reciproke</a:t>
            </a:r>
            <a:r>
              <a:rPr lang="en-US" dirty="0"/>
              <a:t>, </a:t>
            </a:r>
            <a:r>
              <a:rPr lang="en-US" dirty="0" err="1"/>
              <a:t>dhe</a:t>
            </a:r>
            <a:r>
              <a:rPr lang="en-US" dirty="0"/>
              <a:t> </a:t>
            </a:r>
            <a:r>
              <a:rPr lang="en-US" dirty="0" err="1"/>
              <a:t>janë</a:t>
            </a:r>
            <a:r>
              <a:rPr lang="en-US" dirty="0"/>
              <a:t>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varshmëri</a:t>
            </a:r>
            <a:r>
              <a:rPr lang="en-US" dirty="0"/>
              <a:t> me </a:t>
            </a:r>
            <a:r>
              <a:rPr lang="en-US" dirty="0" err="1"/>
              <a:t>njëra</a:t>
            </a:r>
            <a:r>
              <a:rPr lang="en-US" dirty="0"/>
              <a:t> </a:t>
            </a:r>
            <a:r>
              <a:rPr lang="en-US" dirty="0" err="1"/>
              <a:t>tjetrën</a:t>
            </a:r>
            <a:r>
              <a:rPr lang="en-US" dirty="0"/>
              <a:t>. </a:t>
            </a:r>
            <a:r>
              <a:rPr lang="en-US" dirty="0" err="1"/>
              <a:t>Kjo</a:t>
            </a:r>
            <a:r>
              <a:rPr lang="en-US" dirty="0"/>
              <a:t> </a:t>
            </a:r>
            <a:r>
              <a:rPr lang="en-US" dirty="0" err="1"/>
              <a:t>mënyre</a:t>
            </a:r>
            <a:r>
              <a:rPr lang="en-US" dirty="0"/>
              <a:t> e </a:t>
            </a:r>
            <a:r>
              <a:rPr lang="en-US" dirty="0" err="1"/>
              <a:t>jetesës</a:t>
            </a:r>
            <a:r>
              <a:rPr lang="en-US" dirty="0"/>
              <a:t> e </a:t>
            </a:r>
            <a:r>
              <a:rPr lang="en-US" dirty="0" err="1"/>
              <a:t>algës</a:t>
            </a:r>
            <a:r>
              <a:rPr lang="en-US" dirty="0"/>
              <a:t> </a:t>
            </a:r>
            <a:r>
              <a:rPr lang="en-US" dirty="0" err="1"/>
              <a:t>dhe</a:t>
            </a:r>
            <a:r>
              <a:rPr lang="en-US" dirty="0"/>
              <a:t> e </a:t>
            </a:r>
            <a:r>
              <a:rPr lang="en-US" dirty="0" err="1"/>
              <a:t>kërpudhës</a:t>
            </a:r>
            <a:r>
              <a:rPr lang="en-US" dirty="0"/>
              <a:t> </a:t>
            </a:r>
            <a:r>
              <a:rPr lang="en-US" dirty="0" err="1"/>
              <a:t>quhet</a:t>
            </a:r>
            <a:r>
              <a:rPr lang="en-US" dirty="0"/>
              <a:t> </a:t>
            </a:r>
            <a:r>
              <a:rPr lang="en-US" dirty="0" err="1"/>
              <a:t>simbiozë</a:t>
            </a:r>
            <a:r>
              <a:rPr lang="en-US" dirty="0"/>
              <a:t>. </a:t>
            </a:r>
            <a:r>
              <a:rPr lang="en-US" dirty="0" err="1"/>
              <a:t>Qeliza</a:t>
            </a:r>
            <a:r>
              <a:rPr lang="en-US" dirty="0"/>
              <a:t> e </a:t>
            </a:r>
            <a:r>
              <a:rPr lang="en-US" dirty="0" err="1"/>
              <a:t>kërpudhës</a:t>
            </a:r>
            <a:r>
              <a:rPr lang="en-US" dirty="0"/>
              <a:t> me </a:t>
            </a:r>
            <a:r>
              <a:rPr lang="en-US" dirty="0" err="1"/>
              <a:t>hifet</a:t>
            </a:r>
            <a:r>
              <a:rPr lang="en-US" dirty="0"/>
              <a:t> e </a:t>
            </a:r>
            <a:r>
              <a:rPr lang="en-US" dirty="0" err="1"/>
              <a:t>saj</a:t>
            </a:r>
            <a:r>
              <a:rPr lang="en-US" dirty="0"/>
              <a:t> </a:t>
            </a:r>
            <a:r>
              <a:rPr lang="en-US" dirty="0" err="1"/>
              <a:t>merr</a:t>
            </a:r>
            <a:r>
              <a:rPr lang="en-US" dirty="0"/>
              <a:t> </a:t>
            </a:r>
            <a:r>
              <a:rPr lang="en-US" dirty="0" err="1"/>
              <a:t>nga</a:t>
            </a:r>
            <a:r>
              <a:rPr lang="en-US" dirty="0"/>
              <a:t> </a:t>
            </a:r>
            <a:r>
              <a:rPr lang="en-US" dirty="0" err="1"/>
              <a:t>trualli</a:t>
            </a:r>
            <a:r>
              <a:rPr lang="en-US" dirty="0"/>
              <a:t> </a:t>
            </a:r>
            <a:r>
              <a:rPr lang="en-US" dirty="0" err="1"/>
              <a:t>ujin</a:t>
            </a:r>
            <a:r>
              <a:rPr lang="en-US" dirty="0"/>
              <a:t> me </a:t>
            </a:r>
            <a:r>
              <a:rPr lang="en-US" dirty="0" err="1"/>
              <a:t>kripëra</a:t>
            </a:r>
            <a:r>
              <a:rPr lang="en-US" dirty="0"/>
              <a:t> </a:t>
            </a:r>
            <a:r>
              <a:rPr lang="en-US" dirty="0" err="1"/>
              <a:t>minerale</a:t>
            </a:r>
            <a:r>
              <a:rPr lang="en-US" dirty="0"/>
              <a:t> </a:t>
            </a:r>
            <a:r>
              <a:rPr lang="en-US" dirty="0" err="1"/>
              <a:t>kurse</a:t>
            </a:r>
            <a:r>
              <a:rPr lang="en-US" dirty="0"/>
              <a:t> alga </a:t>
            </a:r>
            <a:r>
              <a:rPr lang="en-US" dirty="0" err="1"/>
              <a:t>posedon</a:t>
            </a:r>
            <a:r>
              <a:rPr lang="en-US" dirty="0"/>
              <a:t> </a:t>
            </a:r>
            <a:r>
              <a:rPr lang="en-US" dirty="0" err="1"/>
              <a:t>klorofil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cili</a:t>
            </a:r>
            <a:r>
              <a:rPr lang="en-US" dirty="0"/>
              <a:t> me </a:t>
            </a:r>
            <a:r>
              <a:rPr lang="en-US" dirty="0" err="1"/>
              <a:t>ndihmën</a:t>
            </a:r>
            <a:r>
              <a:rPr lang="en-US" dirty="0"/>
              <a:t> e </a:t>
            </a:r>
            <a:r>
              <a:rPr lang="en-US" dirty="0" err="1"/>
              <a:t>dritës</a:t>
            </a:r>
            <a:r>
              <a:rPr lang="en-US" dirty="0"/>
              <a:t> </a:t>
            </a:r>
            <a:r>
              <a:rPr lang="en-US" dirty="0" err="1"/>
              <a:t>së</a:t>
            </a:r>
            <a:r>
              <a:rPr lang="en-US" dirty="0"/>
              <a:t> </a:t>
            </a:r>
            <a:r>
              <a:rPr lang="en-US" dirty="0" err="1"/>
              <a:t>diellit</a:t>
            </a:r>
            <a:r>
              <a:rPr lang="en-US" dirty="0"/>
              <a:t> </a:t>
            </a:r>
            <a:r>
              <a:rPr lang="en-US" dirty="0" err="1"/>
              <a:t>krijon</a:t>
            </a:r>
            <a:r>
              <a:rPr lang="en-US" dirty="0"/>
              <a:t> </a:t>
            </a:r>
            <a:r>
              <a:rPr lang="en-US" dirty="0" err="1"/>
              <a:t>ushqim</a:t>
            </a:r>
            <a:r>
              <a:rPr lang="en-US" dirty="0"/>
              <a:t> </a:t>
            </a:r>
            <a:r>
              <a:rPr lang="en-US" dirty="0" err="1"/>
              <a:t>për</a:t>
            </a:r>
            <a:r>
              <a:rPr lang="en-US" dirty="0"/>
              <a:t> </a:t>
            </a:r>
            <a:r>
              <a:rPr lang="en-US" dirty="0" err="1"/>
              <a:t>vete</a:t>
            </a:r>
            <a:r>
              <a:rPr lang="en-US" dirty="0"/>
              <a:t> </a:t>
            </a:r>
            <a:r>
              <a:rPr lang="en-US" dirty="0" err="1"/>
              <a:t>dhe</a:t>
            </a:r>
            <a:r>
              <a:rPr lang="en-US" dirty="0"/>
              <a:t> </a:t>
            </a:r>
            <a:r>
              <a:rPr lang="en-US" dirty="0" err="1"/>
              <a:t>për</a:t>
            </a:r>
            <a:r>
              <a:rPr lang="en-US" dirty="0"/>
              <a:t> </a:t>
            </a:r>
            <a:r>
              <a:rPr lang="en-US" dirty="0" err="1"/>
              <a:t>kërpudhën</a:t>
            </a:r>
            <a:r>
              <a:rPr lang="en-US" dirty="0"/>
              <a:t>.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4" name="Picture 3" descr="download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86200" y="3352800"/>
            <a:ext cx="4419600" cy="3310434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downloa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29200" y="1447800"/>
            <a:ext cx="3779520" cy="4243046"/>
          </a:xfrm>
          <a:prstGeom prst="rect">
            <a:avLst/>
          </a:prstGeom>
        </p:spPr>
      </p:pic>
      <p:graphicFrame>
        <p:nvGraphicFramePr>
          <p:cNvPr id="3" name="Diagram 2"/>
          <p:cNvGraphicFramePr/>
          <p:nvPr/>
        </p:nvGraphicFramePr>
        <p:xfrm>
          <a:off x="304800" y="1219200"/>
          <a:ext cx="4419600" cy="3810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Rectangle 3"/>
          <p:cNvSpPr/>
          <p:nvPr/>
        </p:nvSpPr>
        <p:spPr>
          <a:xfrm>
            <a:off x="4479634" y="2967335"/>
            <a:ext cx="184730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de-CH" sz="5400" b="1" cap="none" spc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33400" y="0"/>
            <a:ext cx="6553200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de-CH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Likenet rriten në:</a:t>
            </a:r>
            <a:endParaRPr lang="en-US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" y="609600"/>
            <a:ext cx="3733800" cy="3276600"/>
          </a:xfrm>
          <a:prstGeom prst="rect">
            <a:avLst/>
          </a:prstGeom>
        </p:spPr>
      </p:pic>
      <p:pic>
        <p:nvPicPr>
          <p:cNvPr id="3" name="Picture 2" descr="download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105400" y="457200"/>
            <a:ext cx="3258031" cy="3657600"/>
          </a:xfrm>
          <a:prstGeom prst="rect">
            <a:avLst/>
          </a:prstGeom>
        </p:spPr>
      </p:pic>
      <p:pic>
        <p:nvPicPr>
          <p:cNvPr id="4" name="Picture 3" descr="800px-Common_orange_lichen_-_Gewöhnliche_Gelbflechte_-_Xanthoria_parietina_-_04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514600" y="4267200"/>
            <a:ext cx="4114800" cy="2304288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Projekti i Likeneve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CH" dirty="0" smtClean="0"/>
              <a:t>Presentation by Dafina.Thank you for watching.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Custom 2">
      <a:dk1>
        <a:srgbClr val="D1EDC8"/>
      </a:dk1>
      <a:lt1>
        <a:srgbClr val="54A838"/>
      </a:lt1>
      <a:dk2>
        <a:srgbClr val="29541B"/>
      </a:dk2>
      <a:lt2>
        <a:srgbClr val="1B3812"/>
      </a:lt2>
      <a:accent1>
        <a:srgbClr val="716B00"/>
      </a:accent1>
      <a:accent2>
        <a:srgbClr val="77C95C"/>
      </a:accent2>
      <a:accent3>
        <a:srgbClr val="2A541B"/>
      </a:accent3>
      <a:accent4>
        <a:srgbClr val="54A838"/>
      </a:accent4>
      <a:accent5>
        <a:srgbClr val="54A838"/>
      </a:accent5>
      <a:accent6>
        <a:srgbClr val="387025"/>
      </a:accent6>
      <a:hlink>
        <a:srgbClr val="E2D700"/>
      </a:hlink>
      <a:folHlink>
        <a:srgbClr val="FFF654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13</TotalTime>
  <Words>109</Words>
  <Application>Microsoft Office PowerPoint</Application>
  <PresentationFormat>On-screen Show (4:3)</PresentationFormat>
  <Paragraphs>11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Flow</vt:lpstr>
      <vt:lpstr>Likenet</vt:lpstr>
      <vt:lpstr>Likenet</vt:lpstr>
      <vt:lpstr>Slide 3</vt:lpstr>
      <vt:lpstr>Slide 4</vt:lpstr>
      <vt:lpstr>Slide 5</vt:lpstr>
      <vt:lpstr>Projekti i Likeneve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Likenet</dc:title>
  <dc:creator>dell</dc:creator>
  <cp:lastModifiedBy>dell</cp:lastModifiedBy>
  <cp:revision>2</cp:revision>
  <dcterms:created xsi:type="dcterms:W3CDTF">2016-05-27T15:50:58Z</dcterms:created>
  <dcterms:modified xsi:type="dcterms:W3CDTF">2016-05-27T16:04:44Z</dcterms:modified>
</cp:coreProperties>
</file>