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45F49-7478-4252-A0D8-1E84B2E57E6F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E8824-CFD3-4574-80FC-ECDAF3BDA0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E8824-CFD3-4574-80FC-ECDAF3BDA0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A610-C4F6-4B49-8612-48FF7878A13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5436-D503-4CBC-BAC1-3524A6084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A610-C4F6-4B49-8612-48FF7878A13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5436-D503-4CBC-BAC1-3524A6084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A610-C4F6-4B49-8612-48FF7878A13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5436-D503-4CBC-BAC1-3524A6084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A610-C4F6-4B49-8612-48FF7878A13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5436-D503-4CBC-BAC1-3524A6084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A610-C4F6-4B49-8612-48FF7878A13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5436-D503-4CBC-BAC1-3524A6084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A610-C4F6-4B49-8612-48FF7878A13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5436-D503-4CBC-BAC1-3524A6084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A610-C4F6-4B49-8612-48FF7878A13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5436-D503-4CBC-BAC1-3524A6084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A610-C4F6-4B49-8612-48FF7878A13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5436-D503-4CBC-BAC1-3524A6084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A610-C4F6-4B49-8612-48FF7878A13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5436-D503-4CBC-BAC1-3524A6084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A610-C4F6-4B49-8612-48FF7878A13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15436-D503-4CBC-BAC1-3524A6084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FA610-C4F6-4B49-8612-48FF7878A13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915436-D503-4CBC-BAC1-3524A60843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BFA610-C4F6-4B49-8612-48FF7878A139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915436-D503-4CBC-BAC1-3524A608432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q.wikipedia.org/wiki/Bim%C3%A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851648" cy="1828800"/>
          </a:xfrm>
        </p:spPr>
        <p:txBody>
          <a:bodyPr/>
          <a:lstStyle/>
          <a:p>
            <a:pPr algn="ctr"/>
            <a:r>
              <a:rPr lang="en-US" dirty="0" err="1" smtClean="0"/>
              <a:t>Projekt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571744"/>
            <a:ext cx="7854696" cy="1752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TEMA: DUHANI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PUNOI: ATEA AVDYLI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KLASA: 7A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DUHANI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Duhani</a:t>
            </a:r>
            <a:r>
              <a:rPr lang="en-US" dirty="0" smtClean="0"/>
              <a:t> 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nikotina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 </a:t>
            </a:r>
            <a:r>
              <a:rPr lang="en-US" dirty="0" err="1" smtClean="0">
                <a:hlinkClick r:id="rId2" tooltip="Bimë"/>
              </a:rPr>
              <a:t>bimë</a:t>
            </a:r>
            <a:r>
              <a:rPr lang="en-US" dirty="0" smtClean="0"/>
              <a:t> e </a:t>
            </a:r>
            <a:r>
              <a:rPr lang="en-US" dirty="0" err="1" smtClean="0"/>
              <a:t>familjes</a:t>
            </a:r>
            <a:r>
              <a:rPr lang="en-US" dirty="0" smtClean="0"/>
              <a:t> </a:t>
            </a:r>
            <a:r>
              <a:rPr lang="en-US" dirty="0" err="1" smtClean="0"/>
              <a:t>Solanaceae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Ai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përdoret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forma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asnjë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mirë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shëndetin</a:t>
            </a:r>
            <a:r>
              <a:rPr lang="en-US" dirty="0" smtClean="0"/>
              <a:t> </a:t>
            </a:r>
            <a:r>
              <a:rPr lang="en-US" dirty="0" err="1" smtClean="0"/>
              <a:t>tonë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Duhani</a:t>
            </a:r>
            <a:r>
              <a:rPr lang="en-US" dirty="0" smtClean="0"/>
              <a:t> </a:t>
            </a:r>
            <a:r>
              <a:rPr lang="en-US" dirty="0" err="1" smtClean="0"/>
              <a:t>bën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familje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bimëve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quhen</a:t>
            </a:r>
            <a:r>
              <a:rPr lang="en-US" dirty="0" smtClean="0"/>
              <a:t> </a:t>
            </a:r>
            <a:r>
              <a:rPr lang="en-US" dirty="0" err="1" smtClean="0"/>
              <a:t>nikotiana</a:t>
            </a:r>
            <a:r>
              <a:rPr lang="en-US" dirty="0" smtClean="0"/>
              <a:t>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duhani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dëmshëm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ne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shëndetin</a:t>
            </a:r>
            <a:r>
              <a:rPr lang="en-US" dirty="0" smtClean="0"/>
              <a:t> </a:t>
            </a:r>
            <a:r>
              <a:rPr lang="en-US" dirty="0" err="1" smtClean="0"/>
              <a:t>tonë</a:t>
            </a:r>
            <a:r>
              <a:rPr lang="en-US" dirty="0" smtClean="0"/>
              <a:t>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sjell</a:t>
            </a:r>
            <a:r>
              <a:rPr lang="en-US" dirty="0" smtClean="0"/>
              <a:t> </a:t>
            </a:r>
            <a:r>
              <a:rPr lang="en-US" dirty="0" err="1" smtClean="0"/>
              <a:t>sëmundje</a:t>
            </a:r>
            <a:r>
              <a:rPr lang="en-US" dirty="0" smtClean="0"/>
              <a:t> </a:t>
            </a:r>
            <a:r>
              <a:rPr lang="en-US" dirty="0" err="1" smtClean="0"/>
              <a:t>kronike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Duhanin</a:t>
            </a:r>
            <a:r>
              <a:rPr lang="en-US" dirty="0" smtClean="0"/>
              <a:t>,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gjuhën</a:t>
            </a:r>
            <a:r>
              <a:rPr lang="en-US" dirty="0" smtClean="0"/>
              <a:t> </a:t>
            </a:r>
            <a:r>
              <a:rPr lang="en-US" dirty="0" err="1" smtClean="0"/>
              <a:t>shkencore</a:t>
            </a:r>
            <a:r>
              <a:rPr lang="en-US" dirty="0" smtClean="0"/>
              <a:t> </a:t>
            </a:r>
            <a:r>
              <a:rPr lang="en-US" dirty="0" err="1" smtClean="0"/>
              <a:t>tabako</a:t>
            </a:r>
            <a:r>
              <a:rPr lang="en-US" dirty="0" smtClean="0"/>
              <a:t>, e </a:t>
            </a:r>
            <a:r>
              <a:rPr lang="en-US" dirty="0" err="1" smtClean="0"/>
              <a:t>kemi</a:t>
            </a:r>
            <a:r>
              <a:rPr lang="en-US" dirty="0" smtClean="0"/>
              <a:t> “</a:t>
            </a:r>
            <a:r>
              <a:rPr lang="en-US" dirty="0" err="1" smtClean="0"/>
              <a:t>peshqesh</a:t>
            </a:r>
            <a:r>
              <a:rPr lang="en-US" dirty="0" smtClean="0"/>
              <a:t>”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fiset</a:t>
            </a:r>
            <a:r>
              <a:rPr lang="en-US" dirty="0" smtClean="0"/>
              <a:t> </a:t>
            </a:r>
            <a:r>
              <a:rPr lang="en-US" dirty="0" err="1" smtClean="0"/>
              <a:t>Maja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njohura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parat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marrë</a:t>
            </a:r>
            <a:r>
              <a:rPr lang="en-US" dirty="0" smtClean="0"/>
              <a:t> me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bimë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LENDET KIMIKE TE DUHANIT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Acetaldehyde -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kimike</a:t>
            </a:r>
            <a:r>
              <a:rPr lang="en-US" dirty="0" smtClean="0"/>
              <a:t> </a:t>
            </a:r>
            <a:r>
              <a:rPr lang="en-US" dirty="0" err="1" smtClean="0"/>
              <a:t>besohet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kancerogjen</a:t>
            </a:r>
            <a:r>
              <a:rPr lang="en-US" dirty="0" smtClean="0"/>
              <a:t>. </a:t>
            </a:r>
            <a:r>
              <a:rPr lang="en-US" dirty="0" err="1" smtClean="0"/>
              <a:t>Ekspertët</a:t>
            </a:r>
            <a:r>
              <a:rPr lang="en-US" dirty="0" smtClean="0"/>
              <a:t> </a:t>
            </a:r>
            <a:r>
              <a:rPr lang="en-US" dirty="0" err="1" smtClean="0"/>
              <a:t>thonë</a:t>
            </a:r>
            <a:r>
              <a:rPr lang="en-US" dirty="0" smtClean="0"/>
              <a:t> se ka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ngjarë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lehtëson</a:t>
            </a:r>
            <a:r>
              <a:rPr lang="en-US" dirty="0" smtClean="0"/>
              <a:t> </a:t>
            </a:r>
            <a:r>
              <a:rPr lang="en-US" dirty="0" err="1" smtClean="0"/>
              <a:t>absorbimin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rrezikshme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tubat</a:t>
            </a:r>
            <a:r>
              <a:rPr lang="en-US" dirty="0" smtClean="0"/>
              <a:t> </a:t>
            </a:r>
            <a:r>
              <a:rPr lang="en-US" dirty="0" err="1" smtClean="0"/>
              <a:t>bronkialë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Aceton</a:t>
            </a:r>
            <a:r>
              <a:rPr lang="en-US" dirty="0" smtClean="0"/>
              <a:t> –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kimike</a:t>
            </a:r>
            <a:r>
              <a:rPr lang="en-US" dirty="0" smtClean="0"/>
              <a:t> </a:t>
            </a:r>
            <a:r>
              <a:rPr lang="en-US" dirty="0" err="1" smtClean="0"/>
              <a:t>irriton</a:t>
            </a:r>
            <a:r>
              <a:rPr lang="en-US" dirty="0" smtClean="0"/>
              <a:t> </a:t>
            </a:r>
            <a:r>
              <a:rPr lang="en-US" dirty="0" err="1" smtClean="0"/>
              <a:t>sytë</a:t>
            </a:r>
            <a:r>
              <a:rPr lang="en-US" dirty="0" smtClean="0"/>
              <a:t>, </a:t>
            </a:r>
            <a:r>
              <a:rPr lang="en-US" dirty="0" err="1" smtClean="0"/>
              <a:t>hundën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fytin</a:t>
            </a:r>
            <a:r>
              <a:rPr lang="en-US" dirty="0" smtClean="0"/>
              <a:t>. </a:t>
            </a:r>
            <a:r>
              <a:rPr lang="en-US" dirty="0" err="1" smtClean="0"/>
              <a:t>Ekspozimi</a:t>
            </a:r>
            <a:r>
              <a:rPr lang="en-US" dirty="0" smtClean="0"/>
              <a:t> </a:t>
            </a:r>
            <a:r>
              <a:rPr lang="en-US" dirty="0" err="1" smtClean="0"/>
              <a:t>afatgjatë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dëmtojë</a:t>
            </a:r>
            <a:r>
              <a:rPr lang="en-US" dirty="0" smtClean="0"/>
              <a:t> </a:t>
            </a:r>
            <a:r>
              <a:rPr lang="en-US" dirty="0" err="1" smtClean="0"/>
              <a:t>mëlçinë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veshkat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Acreolin</a:t>
            </a:r>
            <a:r>
              <a:rPr lang="en-US" dirty="0" smtClean="0"/>
              <a:t> -</a:t>
            </a:r>
            <a:r>
              <a:rPr lang="en-US" dirty="0" err="1" smtClean="0"/>
              <a:t>Acrolin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përbërës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gazin</a:t>
            </a:r>
            <a:r>
              <a:rPr lang="en-US" dirty="0" smtClean="0"/>
              <a:t> </a:t>
            </a:r>
            <a:r>
              <a:rPr lang="en-US" dirty="0" err="1" smtClean="0"/>
              <a:t>lotsjellës</a:t>
            </a:r>
            <a:r>
              <a:rPr lang="en-US" dirty="0" smtClean="0"/>
              <a:t>.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helmuese,irriton</a:t>
            </a:r>
            <a:r>
              <a:rPr lang="en-US" dirty="0" smtClean="0"/>
              <a:t> </a:t>
            </a:r>
            <a:r>
              <a:rPr lang="en-US" dirty="0" err="1" smtClean="0"/>
              <a:t>sytë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traktin</a:t>
            </a:r>
            <a:r>
              <a:rPr lang="en-US" dirty="0" smtClean="0"/>
              <a:t> e </a:t>
            </a:r>
            <a:r>
              <a:rPr lang="en-US" dirty="0" err="1" smtClean="0"/>
              <a:t>sipërm</a:t>
            </a:r>
            <a:r>
              <a:rPr lang="en-US" dirty="0" smtClean="0"/>
              <a:t> respirator.</a:t>
            </a:r>
          </a:p>
          <a:p>
            <a:r>
              <a:rPr lang="en-US" dirty="0" err="1" smtClean="0"/>
              <a:t>Acrylonitrile</a:t>
            </a:r>
            <a:r>
              <a:rPr lang="en-US" dirty="0" smtClean="0"/>
              <a:t> – E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Cyanide </a:t>
            </a:r>
            <a:r>
              <a:rPr lang="en-US" dirty="0" err="1" smtClean="0"/>
              <a:t>Vynil</a:t>
            </a:r>
            <a:r>
              <a:rPr lang="en-US" dirty="0" smtClean="0"/>
              <a:t>. </a:t>
            </a:r>
            <a:r>
              <a:rPr lang="en-US" dirty="0" err="1" smtClean="0"/>
              <a:t>Ekspertët</a:t>
            </a:r>
            <a:r>
              <a:rPr lang="en-US" dirty="0" smtClean="0"/>
              <a:t> </a:t>
            </a:r>
            <a:r>
              <a:rPr lang="en-US" dirty="0" err="1" smtClean="0"/>
              <a:t>thonë</a:t>
            </a:r>
            <a:r>
              <a:rPr lang="en-US" dirty="0" smtClean="0"/>
              <a:t> se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kancerogjen</a:t>
            </a:r>
            <a:r>
              <a:rPr lang="en-US" dirty="0" smtClean="0"/>
              <a:t> </a:t>
            </a:r>
            <a:r>
              <a:rPr lang="en-US" dirty="0" err="1" smtClean="0"/>
              <a:t>njerëzor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LENDET KIMIKE TE DUHANIT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1-Aminonaphthalene –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kancerogjen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njohur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2-Aminonaphthalene -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substancë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kancerin</a:t>
            </a:r>
            <a:r>
              <a:rPr lang="en-US" dirty="0" smtClean="0"/>
              <a:t> e </a:t>
            </a:r>
            <a:r>
              <a:rPr lang="en-US" dirty="0" err="1" smtClean="0"/>
              <a:t>fshikëzës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Ammonia –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shkaktuar</a:t>
            </a:r>
            <a:r>
              <a:rPr lang="en-US" dirty="0" smtClean="0"/>
              <a:t> </a:t>
            </a:r>
            <a:r>
              <a:rPr lang="en-US" dirty="0" err="1" smtClean="0"/>
              <a:t>astmë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rritur</a:t>
            </a:r>
            <a:r>
              <a:rPr lang="en-US" dirty="0" smtClean="0"/>
              <a:t> </a:t>
            </a:r>
            <a:r>
              <a:rPr lang="en-US" dirty="0" err="1" smtClean="0"/>
              <a:t>presionin</a:t>
            </a:r>
            <a:r>
              <a:rPr lang="en-US" dirty="0" smtClean="0"/>
              <a:t> e </a:t>
            </a:r>
            <a:r>
              <a:rPr lang="en-US" dirty="0" err="1" smtClean="0"/>
              <a:t>gjakut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Benzene - </a:t>
            </a:r>
            <a:r>
              <a:rPr lang="en-US" dirty="0" err="1" smtClean="0"/>
              <a:t>Përdoret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benzinë</a:t>
            </a:r>
            <a:r>
              <a:rPr lang="en-US" dirty="0" smtClean="0"/>
              <a:t>,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kancere</a:t>
            </a:r>
            <a:r>
              <a:rPr lang="en-US" dirty="0" smtClean="0"/>
              <a:t>, duke </a:t>
            </a:r>
            <a:r>
              <a:rPr lang="en-US" dirty="0" err="1" smtClean="0"/>
              <a:t>përfshirë</a:t>
            </a:r>
            <a:r>
              <a:rPr lang="en-US" dirty="0" smtClean="0"/>
              <a:t> </a:t>
            </a:r>
            <a:r>
              <a:rPr lang="en-US" dirty="0" err="1" smtClean="0"/>
              <a:t>leukeminë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Benzo</a:t>
            </a:r>
            <a:r>
              <a:rPr lang="en-US" dirty="0" smtClean="0"/>
              <a:t>[a]</a:t>
            </a:r>
            <a:r>
              <a:rPr lang="en-US" dirty="0" err="1" smtClean="0"/>
              <a:t>pyrene</a:t>
            </a:r>
            <a:r>
              <a:rPr lang="en-US" dirty="0" smtClean="0"/>
              <a:t> -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kimike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gjetur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katran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kancerogjen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njohur</a:t>
            </a:r>
            <a:r>
              <a:rPr lang="en-US" dirty="0" smtClean="0"/>
              <a:t>, </a:t>
            </a:r>
            <a:r>
              <a:rPr lang="en-US" dirty="0" err="1" smtClean="0"/>
              <a:t>veçanërisht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mushkërive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lëkurës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Butyraldehyde</a:t>
            </a:r>
            <a:r>
              <a:rPr lang="en-US" dirty="0" smtClean="0"/>
              <a:t> –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kimike</a:t>
            </a:r>
            <a:r>
              <a:rPr lang="en-US" dirty="0" smtClean="0"/>
              <a:t> </a:t>
            </a:r>
            <a:r>
              <a:rPr lang="en-US" dirty="0" err="1" smtClean="0"/>
              <a:t>ndikon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rreshtim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mushkërive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hundës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ngacmues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fuqishëm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mbytje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Cadmium -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kancerogjen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njohur.Dëmton</a:t>
            </a:r>
            <a:r>
              <a:rPr lang="en-US" dirty="0" smtClean="0"/>
              <a:t> </a:t>
            </a:r>
            <a:r>
              <a:rPr lang="en-US" dirty="0" err="1" smtClean="0"/>
              <a:t>trurin</a:t>
            </a:r>
            <a:r>
              <a:rPr lang="en-US" dirty="0" smtClean="0"/>
              <a:t>, </a:t>
            </a:r>
            <a:r>
              <a:rPr lang="en-US" dirty="0" err="1" smtClean="0"/>
              <a:t>veshkat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mëlçinë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Catechol</a:t>
            </a:r>
            <a:r>
              <a:rPr lang="en-US" dirty="0" smtClean="0"/>
              <a:t> –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lartëson</a:t>
            </a:r>
            <a:r>
              <a:rPr lang="en-US" dirty="0" smtClean="0"/>
              <a:t> </a:t>
            </a:r>
            <a:r>
              <a:rPr lang="en-US" dirty="0" err="1" smtClean="0"/>
              <a:t>presionin</a:t>
            </a:r>
            <a:r>
              <a:rPr lang="en-US" dirty="0" smtClean="0"/>
              <a:t> e </a:t>
            </a:r>
            <a:r>
              <a:rPr lang="en-US" dirty="0" err="1" smtClean="0"/>
              <a:t>gjakut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irriton</a:t>
            </a:r>
            <a:r>
              <a:rPr lang="en-US" dirty="0" smtClean="0"/>
              <a:t> </a:t>
            </a:r>
            <a:r>
              <a:rPr lang="en-US" dirty="0" err="1" smtClean="0"/>
              <a:t>traktin</a:t>
            </a:r>
            <a:r>
              <a:rPr lang="en-US" dirty="0" smtClean="0"/>
              <a:t> e </a:t>
            </a:r>
            <a:r>
              <a:rPr lang="en-US" dirty="0" err="1" smtClean="0"/>
              <a:t>sipërm</a:t>
            </a:r>
            <a:r>
              <a:rPr lang="en-US" dirty="0" smtClean="0"/>
              <a:t> respirator.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shkaktojë</a:t>
            </a:r>
            <a:r>
              <a:rPr lang="en-US" dirty="0" smtClean="0"/>
              <a:t> </a:t>
            </a:r>
            <a:r>
              <a:rPr lang="en-US" dirty="0" err="1" smtClean="0"/>
              <a:t>pezmatim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lëkurës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Chromium- I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shkaktuar</a:t>
            </a:r>
            <a:r>
              <a:rPr lang="en-US" dirty="0" smtClean="0"/>
              <a:t> </a:t>
            </a:r>
            <a:r>
              <a:rPr lang="en-US" dirty="0" err="1" smtClean="0"/>
              <a:t>kancer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mushkërive.Ata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merren</a:t>
            </a:r>
            <a:r>
              <a:rPr lang="en-US" dirty="0" smtClean="0"/>
              <a:t> me </a:t>
            </a:r>
            <a:r>
              <a:rPr lang="en-US" dirty="0" err="1" smtClean="0"/>
              <a:t>saldim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rrezikun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Cresol –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ndryshe</a:t>
            </a:r>
            <a:r>
              <a:rPr lang="en-US" dirty="0" smtClean="0"/>
              <a:t> </a:t>
            </a:r>
            <a:r>
              <a:rPr lang="en-US" dirty="0" err="1" smtClean="0"/>
              <a:t>mbytje</a:t>
            </a:r>
            <a:r>
              <a:rPr lang="en-US" dirty="0" smtClean="0"/>
              <a:t> </a:t>
            </a:r>
            <a:r>
              <a:rPr lang="en-US" dirty="0" err="1" smtClean="0"/>
              <a:t>akute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shkaktojë</a:t>
            </a:r>
            <a:r>
              <a:rPr lang="en-US" dirty="0" smtClean="0"/>
              <a:t> </a:t>
            </a:r>
            <a:r>
              <a:rPr lang="en-US" dirty="0" err="1" smtClean="0"/>
              <a:t>dhimbje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hundës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LENDET KIMIKE TE DUHANIT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Crotonaldehyde</a:t>
            </a:r>
            <a:r>
              <a:rPr lang="en-US" dirty="0" smtClean="0"/>
              <a:t> - </a:t>
            </a:r>
            <a:r>
              <a:rPr lang="en-US" dirty="0" err="1" smtClean="0"/>
              <a:t>Ekspertët</a:t>
            </a:r>
            <a:r>
              <a:rPr lang="en-US" dirty="0" smtClean="0"/>
              <a:t> </a:t>
            </a:r>
            <a:r>
              <a:rPr lang="en-US" dirty="0" err="1" smtClean="0"/>
              <a:t>thonë</a:t>
            </a:r>
            <a:r>
              <a:rPr lang="en-US" dirty="0" smtClean="0"/>
              <a:t> se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shkatërron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imunitar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njeriut</a:t>
            </a:r>
            <a:r>
              <a:rPr lang="en-US" dirty="0" smtClean="0"/>
              <a:t>.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shkaktojë</a:t>
            </a:r>
            <a:r>
              <a:rPr lang="en-US" dirty="0" smtClean="0"/>
              <a:t> </a:t>
            </a:r>
            <a:r>
              <a:rPr lang="en-US" dirty="0" err="1" smtClean="0"/>
              <a:t>ndryshime</a:t>
            </a:r>
            <a:r>
              <a:rPr lang="en-US" dirty="0" smtClean="0"/>
              <a:t> </a:t>
            </a:r>
            <a:r>
              <a:rPr lang="en-US" dirty="0" err="1" smtClean="0"/>
              <a:t>kromozomale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Formaldehyde –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shkaktojë</a:t>
            </a:r>
            <a:r>
              <a:rPr lang="en-US" dirty="0" smtClean="0"/>
              <a:t> </a:t>
            </a:r>
            <a:r>
              <a:rPr lang="en-US" dirty="0" err="1" smtClean="0"/>
              <a:t>kancerin</a:t>
            </a:r>
            <a:r>
              <a:rPr lang="en-US" dirty="0" smtClean="0"/>
              <a:t> e </a:t>
            </a:r>
            <a:r>
              <a:rPr lang="en-US" dirty="0" err="1" smtClean="0"/>
              <a:t>hundës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dëmton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e </a:t>
            </a:r>
            <a:r>
              <a:rPr lang="en-US" dirty="0" err="1" smtClean="0"/>
              <a:t>tretjes</a:t>
            </a:r>
            <a:r>
              <a:rPr lang="en-US" dirty="0" smtClean="0"/>
              <a:t>, </a:t>
            </a:r>
            <a:r>
              <a:rPr lang="en-US" dirty="0" err="1" smtClean="0"/>
              <a:t>lëkurës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mushkërive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Hydrogen Cyanide –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dobëson</a:t>
            </a:r>
            <a:r>
              <a:rPr lang="en-US" dirty="0" smtClean="0"/>
              <a:t> </a:t>
            </a:r>
            <a:r>
              <a:rPr lang="en-US" dirty="0" err="1" smtClean="0"/>
              <a:t>mushkëritë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lodhje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dhimbje</a:t>
            </a:r>
            <a:r>
              <a:rPr lang="en-US" dirty="0" smtClean="0"/>
              <a:t> </a:t>
            </a:r>
            <a:r>
              <a:rPr lang="en-US" dirty="0" err="1" smtClean="0"/>
              <a:t>koke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Hydroquinone –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ka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efekt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dëmshëm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nervor</a:t>
            </a:r>
            <a:r>
              <a:rPr lang="en-US" dirty="0" smtClean="0"/>
              <a:t> </a:t>
            </a:r>
            <a:r>
              <a:rPr lang="en-US" dirty="0" err="1" smtClean="0"/>
              <a:t>qëndror</a:t>
            </a:r>
            <a:r>
              <a:rPr lang="en-US" dirty="0" smtClean="0"/>
              <a:t>.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lëndime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acarime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lëkurës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Isoprene –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acarim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lëkurë</a:t>
            </a:r>
            <a:r>
              <a:rPr lang="en-US" dirty="0" smtClean="0"/>
              <a:t>, </a:t>
            </a:r>
            <a:r>
              <a:rPr lang="en-US" dirty="0" err="1" smtClean="0"/>
              <a:t>sy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acarim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mukozës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Lead - </a:t>
            </a:r>
            <a:r>
              <a:rPr lang="en-US" dirty="0" err="1" smtClean="0"/>
              <a:t>Dëmton</a:t>
            </a:r>
            <a:r>
              <a:rPr lang="en-US" dirty="0" smtClean="0"/>
              <a:t> </a:t>
            </a:r>
            <a:r>
              <a:rPr lang="en-US" dirty="0" err="1" smtClean="0"/>
              <a:t>nervat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tru,veshkat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riprodhues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njeriut</a:t>
            </a:r>
            <a:r>
              <a:rPr lang="en-US" dirty="0" smtClean="0"/>
              <a:t>.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shkaktojë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stomak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anemi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Methyl Ethyl </a:t>
            </a:r>
            <a:r>
              <a:rPr lang="en-US" dirty="0" err="1" smtClean="0"/>
              <a:t>Ketone</a:t>
            </a:r>
            <a:r>
              <a:rPr lang="en-US" dirty="0" smtClean="0"/>
              <a:t> (MEK) - </a:t>
            </a:r>
            <a:r>
              <a:rPr lang="en-US" dirty="0" err="1" smtClean="0"/>
              <a:t>Zvogëlon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nervor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njeriut</a:t>
            </a:r>
            <a:r>
              <a:rPr lang="en-US" dirty="0" smtClean="0"/>
              <a:t>, </a:t>
            </a:r>
            <a:r>
              <a:rPr lang="en-US" dirty="0" err="1" smtClean="0"/>
              <a:t>irriton</a:t>
            </a:r>
            <a:r>
              <a:rPr lang="en-US" dirty="0" smtClean="0"/>
              <a:t> </a:t>
            </a:r>
            <a:r>
              <a:rPr lang="en-US" dirty="0" err="1" smtClean="0"/>
              <a:t>sytë</a:t>
            </a:r>
            <a:r>
              <a:rPr lang="en-US" dirty="0" smtClean="0"/>
              <a:t>, </a:t>
            </a:r>
            <a:r>
              <a:rPr lang="en-US" dirty="0" err="1" smtClean="0"/>
              <a:t>hundën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fytin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Nickel -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kancerogjen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njohur.Shkakton</a:t>
            </a:r>
            <a:r>
              <a:rPr lang="en-US" dirty="0" smtClean="0"/>
              <a:t> </a:t>
            </a:r>
            <a:r>
              <a:rPr lang="en-US" dirty="0" err="1" smtClean="0"/>
              <a:t>astmë</a:t>
            </a:r>
            <a:r>
              <a:rPr lang="en-US" dirty="0" smtClean="0"/>
              <a:t> </a:t>
            </a:r>
            <a:r>
              <a:rPr lang="en-US" dirty="0" err="1" smtClean="0"/>
              <a:t>bronkiale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Nitric Oxide- </a:t>
            </a:r>
            <a:r>
              <a:rPr lang="en-US" dirty="0" err="1" smtClean="0"/>
              <a:t>Shkencëtarët</a:t>
            </a:r>
            <a:r>
              <a:rPr lang="en-US" dirty="0" smtClean="0"/>
              <a:t> </a:t>
            </a:r>
            <a:r>
              <a:rPr lang="en-US" dirty="0" err="1" smtClean="0"/>
              <a:t>thonë</a:t>
            </a:r>
            <a:r>
              <a:rPr lang="en-US" dirty="0" smtClean="0"/>
              <a:t>  se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lidhur</a:t>
            </a:r>
            <a:r>
              <a:rPr lang="en-US" dirty="0" smtClean="0"/>
              <a:t> me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rrezik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zhvillimit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sëmundjes</a:t>
            </a:r>
            <a:r>
              <a:rPr lang="en-US" dirty="0" smtClean="0"/>
              <a:t> Alzheimer, </a:t>
            </a:r>
            <a:r>
              <a:rPr lang="en-US" dirty="0" err="1" smtClean="0"/>
              <a:t>Parkinson,Huntington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astmë</a:t>
            </a:r>
            <a:r>
              <a:rPr lang="en-US" dirty="0" smtClean="0"/>
              <a:t>.</a:t>
            </a:r>
          </a:p>
          <a:p>
            <a:r>
              <a:rPr lang="en-US" dirty="0" smtClean="0"/>
              <a:t>NNN, NNK, </a:t>
            </a:r>
            <a:r>
              <a:rPr lang="en-US" dirty="0" err="1" smtClean="0"/>
              <a:t>dhe</a:t>
            </a:r>
            <a:r>
              <a:rPr lang="en-US" dirty="0" smtClean="0"/>
              <a:t> NAT - NNN </a:t>
            </a:r>
            <a:r>
              <a:rPr lang="en-US" dirty="0" err="1" smtClean="0"/>
              <a:t>dhe</a:t>
            </a:r>
            <a:r>
              <a:rPr lang="en-US" dirty="0" smtClean="0"/>
              <a:t> NNK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kancerogjene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njohura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NAT </a:t>
            </a:r>
            <a:r>
              <a:rPr lang="en-US" dirty="0" err="1" smtClean="0"/>
              <a:t>jo</a:t>
            </a:r>
            <a:r>
              <a:rPr lang="en-US" dirty="0" smtClean="0"/>
              <a:t>.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komponime</a:t>
            </a:r>
            <a:r>
              <a:rPr lang="en-US" dirty="0" smtClean="0"/>
              <a:t> </a:t>
            </a:r>
            <a:r>
              <a:rPr lang="en-US" dirty="0" err="1" smtClean="0"/>
              <a:t>unike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duhan</a:t>
            </a:r>
            <a:r>
              <a:rPr lang="en-US" dirty="0" smtClean="0"/>
              <a:t>. NNN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shkaktojë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riprodhuese</a:t>
            </a:r>
            <a:r>
              <a:rPr lang="en-US" dirty="0" smtClean="0"/>
              <a:t>. NNK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lidhur</a:t>
            </a:r>
            <a:r>
              <a:rPr lang="en-US" dirty="0" smtClean="0"/>
              <a:t> </a:t>
            </a:r>
            <a:r>
              <a:rPr lang="en-US" dirty="0" err="1" smtClean="0"/>
              <a:t>ngushtë</a:t>
            </a:r>
            <a:r>
              <a:rPr lang="en-US" dirty="0" smtClean="0"/>
              <a:t> me </a:t>
            </a:r>
            <a:r>
              <a:rPr lang="en-US" dirty="0" err="1" smtClean="0"/>
              <a:t>rrezikun</a:t>
            </a:r>
            <a:r>
              <a:rPr lang="en-US" dirty="0" smtClean="0"/>
              <a:t> e </a:t>
            </a:r>
            <a:r>
              <a:rPr lang="en-US" dirty="0" err="1" smtClean="0"/>
              <a:t>kancerit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mushkërive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LENDET KIMIKE TE DUHANIT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Fenol</a:t>
            </a:r>
            <a:r>
              <a:rPr lang="en-US" dirty="0" smtClean="0"/>
              <a:t> -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substancë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toksike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dëmshme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SNQ (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nervor</a:t>
            </a:r>
            <a:r>
              <a:rPr lang="en-US" dirty="0" smtClean="0"/>
              <a:t> </a:t>
            </a:r>
            <a:r>
              <a:rPr lang="en-US" dirty="0" err="1" smtClean="0"/>
              <a:t>qendror</a:t>
            </a:r>
            <a:r>
              <a:rPr lang="en-US" dirty="0" smtClean="0"/>
              <a:t>),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kardiovaskular</a:t>
            </a:r>
            <a:r>
              <a:rPr lang="en-US" dirty="0" smtClean="0"/>
              <a:t>, </a:t>
            </a:r>
            <a:r>
              <a:rPr lang="en-US" dirty="0" err="1" smtClean="0"/>
              <a:t>sistemin</a:t>
            </a:r>
            <a:r>
              <a:rPr lang="en-US" dirty="0" smtClean="0"/>
              <a:t> e </a:t>
            </a:r>
            <a:r>
              <a:rPr lang="en-US" dirty="0" err="1" smtClean="0"/>
              <a:t>frymëmarrjes</a:t>
            </a:r>
            <a:r>
              <a:rPr lang="en-US" dirty="0" smtClean="0"/>
              <a:t>, </a:t>
            </a:r>
            <a:r>
              <a:rPr lang="en-US" dirty="0" err="1" smtClean="0"/>
              <a:t>veshkat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mëlçinë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Propionaldehyde</a:t>
            </a:r>
            <a:r>
              <a:rPr lang="en-US" dirty="0" smtClean="0"/>
              <a:t> - </a:t>
            </a:r>
            <a:r>
              <a:rPr lang="en-US" dirty="0" err="1" smtClean="0"/>
              <a:t>Irriton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e </a:t>
            </a:r>
            <a:r>
              <a:rPr lang="en-US" dirty="0" err="1" smtClean="0"/>
              <a:t>frymëmarrjes</a:t>
            </a:r>
            <a:r>
              <a:rPr lang="en-US" dirty="0" smtClean="0"/>
              <a:t>, </a:t>
            </a:r>
            <a:r>
              <a:rPr lang="en-US" dirty="0" err="1" smtClean="0"/>
              <a:t>lëkurën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sytë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Pyridine - </a:t>
            </a:r>
            <a:r>
              <a:rPr lang="en-US" dirty="0" err="1" smtClean="0"/>
              <a:t>Irriton</a:t>
            </a:r>
            <a:r>
              <a:rPr lang="en-US" dirty="0" smtClean="0"/>
              <a:t> </a:t>
            </a:r>
            <a:r>
              <a:rPr lang="en-US" dirty="0" err="1" smtClean="0"/>
              <a:t>sytë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traktin</a:t>
            </a:r>
            <a:r>
              <a:rPr lang="en-US" dirty="0" smtClean="0"/>
              <a:t> e </a:t>
            </a:r>
            <a:r>
              <a:rPr lang="en-US" dirty="0" err="1" smtClean="0"/>
              <a:t>sipërm</a:t>
            </a:r>
            <a:r>
              <a:rPr lang="en-US" dirty="0" smtClean="0"/>
              <a:t> respirator.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nervozizëm</a:t>
            </a:r>
            <a:r>
              <a:rPr lang="en-US" dirty="0" smtClean="0"/>
              <a:t>, </a:t>
            </a:r>
            <a:r>
              <a:rPr lang="en-US" dirty="0" err="1" smtClean="0"/>
              <a:t>dhimbje</a:t>
            </a:r>
            <a:r>
              <a:rPr lang="en-US" dirty="0" smtClean="0"/>
              <a:t> </a:t>
            </a:r>
            <a:r>
              <a:rPr lang="en-US" dirty="0" err="1" smtClean="0"/>
              <a:t>koke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përziera</a:t>
            </a:r>
            <a:r>
              <a:rPr lang="en-US" dirty="0" smtClean="0"/>
              <a:t>. </a:t>
            </a:r>
            <a:r>
              <a:rPr lang="en-US" dirty="0" err="1" smtClean="0"/>
              <a:t>Ekspertët</a:t>
            </a:r>
            <a:r>
              <a:rPr lang="en-US" dirty="0" smtClean="0"/>
              <a:t> </a:t>
            </a:r>
            <a:r>
              <a:rPr lang="en-US" dirty="0" err="1" smtClean="0"/>
              <a:t>thonë</a:t>
            </a:r>
            <a:r>
              <a:rPr lang="en-US" dirty="0" smtClean="0"/>
              <a:t> se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shkaktojë</a:t>
            </a:r>
            <a:r>
              <a:rPr lang="en-US" dirty="0" smtClean="0"/>
              <a:t> </a:t>
            </a:r>
            <a:r>
              <a:rPr lang="en-US" dirty="0" err="1" smtClean="0"/>
              <a:t>dëmtim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mëlçisë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Quinoline</a:t>
            </a:r>
            <a:r>
              <a:rPr lang="en-US" dirty="0" smtClean="0"/>
              <a:t>-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ngacmues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rëndë</a:t>
            </a:r>
            <a:r>
              <a:rPr lang="en-US" dirty="0" smtClean="0"/>
              <a:t> </a:t>
            </a:r>
            <a:r>
              <a:rPr lang="en-US" dirty="0" err="1" smtClean="0"/>
              <a:t>sy</a:t>
            </a:r>
            <a:r>
              <a:rPr lang="en-US" dirty="0" smtClean="0"/>
              <a:t>,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dëmshme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mëlçinë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mutacione</a:t>
            </a:r>
            <a:r>
              <a:rPr lang="en-US" dirty="0" smtClean="0"/>
              <a:t> </a:t>
            </a:r>
            <a:r>
              <a:rPr lang="en-US" dirty="0" err="1" smtClean="0"/>
              <a:t>gjenetike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Resorcinol - </a:t>
            </a:r>
            <a:r>
              <a:rPr lang="en-US" dirty="0" err="1" smtClean="0"/>
              <a:t>Irriton</a:t>
            </a:r>
            <a:r>
              <a:rPr lang="en-US" dirty="0" smtClean="0"/>
              <a:t> </a:t>
            </a:r>
            <a:r>
              <a:rPr lang="en-US" dirty="0" err="1" smtClean="0"/>
              <a:t>sytë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lëkurën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Styrene - </a:t>
            </a:r>
            <a:r>
              <a:rPr lang="en-US" dirty="0" err="1" smtClean="0"/>
              <a:t>Irriton</a:t>
            </a:r>
            <a:r>
              <a:rPr lang="en-US" dirty="0" smtClean="0"/>
              <a:t> </a:t>
            </a:r>
            <a:r>
              <a:rPr lang="en-US" dirty="0" err="1" smtClean="0"/>
              <a:t>sytë</a:t>
            </a:r>
            <a:r>
              <a:rPr lang="en-US" dirty="0" smtClean="0"/>
              <a:t>,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ngadalësojë</a:t>
            </a:r>
            <a:r>
              <a:rPr lang="en-US" dirty="0" smtClean="0"/>
              <a:t> </a:t>
            </a:r>
            <a:r>
              <a:rPr lang="en-US" dirty="0" err="1" smtClean="0"/>
              <a:t>reflekset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dhimbje</a:t>
            </a:r>
            <a:r>
              <a:rPr lang="en-US" dirty="0" smtClean="0"/>
              <a:t> </a:t>
            </a:r>
            <a:r>
              <a:rPr lang="en-US" dirty="0" err="1" smtClean="0"/>
              <a:t>koke</a:t>
            </a:r>
            <a:r>
              <a:rPr lang="en-US" dirty="0" smtClean="0"/>
              <a:t>.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lidhur</a:t>
            </a:r>
            <a:r>
              <a:rPr lang="en-US" dirty="0" smtClean="0"/>
              <a:t> me </a:t>
            </a:r>
            <a:r>
              <a:rPr lang="en-US" dirty="0" err="1" smtClean="0"/>
              <a:t>rrezikun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leukemisë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Toluene -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konfuzion</a:t>
            </a:r>
            <a:r>
              <a:rPr lang="en-US" dirty="0" smtClean="0"/>
              <a:t>, </a:t>
            </a:r>
            <a:r>
              <a:rPr lang="en-US" dirty="0" err="1" smtClean="0"/>
              <a:t>humbje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kujtesës</a:t>
            </a:r>
            <a:r>
              <a:rPr lang="en-US" dirty="0" smtClean="0"/>
              <a:t>, </a:t>
            </a:r>
            <a:r>
              <a:rPr lang="en-US" dirty="0" err="1" smtClean="0"/>
              <a:t>vjellje</a:t>
            </a:r>
            <a:r>
              <a:rPr lang="en-US" dirty="0" smtClean="0"/>
              <a:t>, </a:t>
            </a:r>
            <a:r>
              <a:rPr lang="en-US" dirty="0" err="1" smtClean="0"/>
              <a:t>dobësi</a:t>
            </a:r>
            <a:r>
              <a:rPr lang="en-US" dirty="0" smtClean="0"/>
              <a:t>, </a:t>
            </a:r>
            <a:r>
              <a:rPr lang="en-US" dirty="0" err="1" smtClean="0"/>
              <a:t>anoreksi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lëvizjet</a:t>
            </a:r>
            <a:r>
              <a:rPr lang="en-US" dirty="0" smtClean="0"/>
              <a:t> 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dehuri</a:t>
            </a:r>
            <a:r>
              <a:rPr lang="en-US" dirty="0" smtClean="0"/>
              <a:t>.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lidhur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me </a:t>
            </a:r>
            <a:r>
              <a:rPr lang="en-US" dirty="0" err="1" smtClean="0"/>
              <a:t>dëmtim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përhershëm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trurit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Nicotine –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lëndë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kancerogjene,megjithatë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problematike.Duhanpirësit</a:t>
            </a:r>
            <a:r>
              <a:rPr lang="en-US" dirty="0" smtClean="0"/>
              <a:t> e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vështirë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lënë</a:t>
            </a:r>
            <a:r>
              <a:rPr lang="en-US" dirty="0" smtClean="0"/>
              <a:t> </a:t>
            </a:r>
            <a:r>
              <a:rPr lang="en-US" dirty="0" err="1" smtClean="0"/>
              <a:t>duhanin</a:t>
            </a:r>
            <a:r>
              <a:rPr lang="en-US" dirty="0" smtClean="0"/>
              <a:t>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varur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nikotina.Nikotina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drogë</a:t>
            </a:r>
            <a:r>
              <a:rPr lang="en-US" dirty="0" smtClean="0"/>
              <a:t> </a:t>
            </a:r>
            <a:r>
              <a:rPr lang="en-US" dirty="0" err="1" smtClean="0"/>
              <a:t>jashtëzakonisht</a:t>
            </a:r>
            <a:r>
              <a:rPr lang="en-US" dirty="0" smtClean="0"/>
              <a:t> e </a:t>
            </a:r>
            <a:r>
              <a:rPr lang="en-US" dirty="0" err="1" smtClean="0"/>
              <a:t>shpejtë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veprim.Ajo</a:t>
            </a:r>
            <a:r>
              <a:rPr lang="en-US" dirty="0" smtClean="0"/>
              <a:t> </a:t>
            </a:r>
            <a:r>
              <a:rPr lang="en-US" dirty="0" err="1" smtClean="0"/>
              <a:t>arrin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tru</a:t>
            </a:r>
            <a:r>
              <a:rPr lang="en-US" dirty="0" smtClean="0"/>
              <a:t> </a:t>
            </a:r>
            <a:r>
              <a:rPr lang="en-US" dirty="0" err="1" smtClean="0"/>
              <a:t>brenda</a:t>
            </a:r>
            <a:r>
              <a:rPr lang="en-US" dirty="0" smtClean="0"/>
              <a:t> 15 </a:t>
            </a:r>
            <a:r>
              <a:rPr lang="en-US" dirty="0" err="1" smtClean="0"/>
              <a:t>sekondave</a:t>
            </a:r>
            <a:r>
              <a:rPr lang="en-US" dirty="0" smtClean="0"/>
              <a:t>. </a:t>
            </a:r>
            <a:r>
              <a:rPr lang="en-US" dirty="0" err="1" smtClean="0"/>
              <a:t>Ekspozimi</a:t>
            </a:r>
            <a:r>
              <a:rPr lang="en-US" dirty="0" smtClean="0"/>
              <a:t>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sasive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mjaftueshme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çojë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vjella</a:t>
            </a:r>
            <a:r>
              <a:rPr lang="en-US" dirty="0" smtClean="0"/>
              <a:t>, </a:t>
            </a:r>
            <a:r>
              <a:rPr lang="en-US" dirty="0" err="1" smtClean="0"/>
              <a:t>konfiskimet</a:t>
            </a:r>
            <a:r>
              <a:rPr lang="en-US" dirty="0" smtClean="0"/>
              <a:t>, </a:t>
            </a:r>
            <a:r>
              <a:rPr lang="en-US" dirty="0" err="1" smtClean="0"/>
              <a:t>depresioni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SNQ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frenim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rritjes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Carbon Monoxide- </a:t>
            </a:r>
            <a:r>
              <a:rPr lang="en-US" dirty="0" err="1" smtClean="0"/>
              <a:t>Trupi</a:t>
            </a:r>
            <a:r>
              <a:rPr lang="en-US" dirty="0" smtClean="0"/>
              <a:t> ka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vështirë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dallojë</a:t>
            </a:r>
            <a:r>
              <a:rPr lang="en-US" dirty="0" smtClean="0"/>
              <a:t> </a:t>
            </a:r>
            <a:r>
              <a:rPr lang="en-US" dirty="0" err="1" smtClean="0"/>
              <a:t>monoksidin</a:t>
            </a:r>
            <a:r>
              <a:rPr lang="en-US" dirty="0" smtClean="0"/>
              <a:t> e </a:t>
            </a:r>
            <a:r>
              <a:rPr lang="en-US" dirty="0" err="1" smtClean="0"/>
              <a:t>karbonit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oksigjeni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thith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gjak</a:t>
            </a:r>
            <a:r>
              <a:rPr lang="en-US" dirty="0" smtClean="0"/>
              <a:t>. </a:t>
            </a:r>
            <a:r>
              <a:rPr lang="en-US" dirty="0" err="1" smtClean="0"/>
              <a:t>Nëse</a:t>
            </a:r>
            <a:r>
              <a:rPr lang="en-US" dirty="0" smtClean="0"/>
              <a:t> ka </a:t>
            </a:r>
            <a:r>
              <a:rPr lang="en-US" dirty="0" err="1" smtClean="0"/>
              <a:t>mjaft</a:t>
            </a:r>
            <a:r>
              <a:rPr lang="en-US" dirty="0" smtClean="0"/>
              <a:t> </a:t>
            </a:r>
            <a:r>
              <a:rPr lang="en-US" dirty="0" err="1" smtClean="0"/>
              <a:t>monoksid</a:t>
            </a:r>
            <a:r>
              <a:rPr lang="en-US" dirty="0" smtClean="0"/>
              <a:t> </a:t>
            </a:r>
            <a:r>
              <a:rPr lang="en-US" dirty="0" err="1" smtClean="0"/>
              <a:t>karboni</a:t>
            </a:r>
            <a:r>
              <a:rPr lang="en-US" dirty="0" smtClean="0"/>
              <a:t> </a:t>
            </a:r>
            <a:r>
              <a:rPr lang="en-US" dirty="0" err="1" smtClean="0"/>
              <a:t>rreth</a:t>
            </a:r>
            <a:r>
              <a:rPr lang="en-US" dirty="0" smtClean="0"/>
              <a:t> </a:t>
            </a:r>
            <a:r>
              <a:rPr lang="en-US" dirty="0" err="1" smtClean="0"/>
              <a:t>jush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e </a:t>
            </a:r>
            <a:r>
              <a:rPr lang="en-US" dirty="0" err="1" smtClean="0"/>
              <a:t>thithni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shkoni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gjendje</a:t>
            </a:r>
            <a:r>
              <a:rPr lang="en-US" dirty="0" smtClean="0"/>
              <a:t> </a:t>
            </a:r>
            <a:r>
              <a:rPr lang="en-US" dirty="0" err="1" smtClean="0"/>
              <a:t>kome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vdisni</a:t>
            </a:r>
            <a:r>
              <a:rPr lang="en-US" dirty="0" smtClean="0"/>
              <a:t>. </a:t>
            </a:r>
            <a:r>
              <a:rPr lang="en-US" dirty="0" err="1" smtClean="0"/>
              <a:t>Monoksidi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karbonit</a:t>
            </a:r>
            <a:r>
              <a:rPr lang="en-US" dirty="0" smtClean="0"/>
              <a:t> </a:t>
            </a:r>
            <a:r>
              <a:rPr lang="en-US" dirty="0" err="1" smtClean="0"/>
              <a:t>zvogëlon</a:t>
            </a:r>
            <a:r>
              <a:rPr lang="en-US" dirty="0" smtClean="0"/>
              <a:t> </a:t>
            </a:r>
            <a:r>
              <a:rPr lang="en-US" dirty="0" err="1" smtClean="0"/>
              <a:t>muskujt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funksionin</a:t>
            </a:r>
            <a:r>
              <a:rPr lang="en-US" dirty="0" smtClean="0"/>
              <a:t> e </a:t>
            </a:r>
            <a:r>
              <a:rPr lang="en-US" dirty="0" err="1" smtClean="0"/>
              <a:t>zemrës.Ajo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lodhje</a:t>
            </a:r>
            <a:r>
              <a:rPr lang="en-US" dirty="0" smtClean="0"/>
              <a:t>, </a:t>
            </a:r>
            <a:r>
              <a:rPr lang="en-US" dirty="0" err="1" smtClean="0"/>
              <a:t>dobësi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marramendje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Tar - </a:t>
            </a:r>
            <a:r>
              <a:rPr lang="en-US" dirty="0" err="1" smtClean="0"/>
              <a:t>Përbëhet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kimikate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shkaktojnë</a:t>
            </a:r>
            <a:r>
              <a:rPr lang="en-US" dirty="0" smtClean="0"/>
              <a:t> </a:t>
            </a:r>
            <a:r>
              <a:rPr lang="en-US" dirty="0" err="1" smtClean="0"/>
              <a:t>kancerin</a:t>
            </a:r>
            <a:r>
              <a:rPr lang="en-US" dirty="0" smtClean="0"/>
              <a:t>.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duhanpires</a:t>
            </a:r>
            <a:r>
              <a:rPr lang="en-US" dirty="0" smtClean="0"/>
              <a:t> </a:t>
            </a:r>
            <a:r>
              <a:rPr lang="en-US" dirty="0" err="1" smtClean="0"/>
              <a:t>thith</a:t>
            </a:r>
            <a:r>
              <a:rPr lang="en-US" dirty="0" smtClean="0"/>
              <a:t> </a:t>
            </a:r>
            <a:r>
              <a:rPr lang="en-US" dirty="0" err="1" smtClean="0"/>
              <a:t>tym</a:t>
            </a:r>
            <a:r>
              <a:rPr lang="en-US" dirty="0" smtClean="0"/>
              <a:t> </a:t>
            </a:r>
            <a:r>
              <a:rPr lang="en-US" dirty="0" err="1" smtClean="0"/>
              <a:t>cigareje</a:t>
            </a:r>
            <a:r>
              <a:rPr lang="en-US" dirty="0" smtClean="0"/>
              <a:t> ,70% e </a:t>
            </a:r>
            <a:r>
              <a:rPr lang="en-US" dirty="0" err="1" smtClean="0"/>
              <a:t>katranit</a:t>
            </a:r>
            <a:r>
              <a:rPr lang="en-US" dirty="0" smtClean="0"/>
              <a:t> </a:t>
            </a:r>
            <a:r>
              <a:rPr lang="en-US" dirty="0" err="1" smtClean="0"/>
              <a:t>mbetet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mushkëri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DEMET QE SHKAKTON NE ORGANIZEM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pirja</a:t>
            </a:r>
            <a:r>
              <a:rPr lang="en-US" dirty="0" smtClean="0"/>
              <a:t> e </a:t>
            </a:r>
            <a:r>
              <a:rPr lang="en-US" dirty="0" err="1" smtClean="0"/>
              <a:t>duhanit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 err="1" smtClean="0"/>
              <a:t>numri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vdekurve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rritet</a:t>
            </a:r>
            <a:r>
              <a:rPr lang="en-US" dirty="0" smtClean="0"/>
              <a:t> </a:t>
            </a:r>
            <a:r>
              <a:rPr lang="en-US" dirty="0" err="1" smtClean="0"/>
              <a:t>shumë,por</a:t>
            </a:r>
            <a:r>
              <a:rPr lang="en-US" dirty="0" smtClean="0"/>
              <a:t> </a:t>
            </a:r>
            <a:r>
              <a:rPr lang="en-US" dirty="0" err="1" smtClean="0"/>
              <a:t>efektet</a:t>
            </a:r>
            <a:r>
              <a:rPr lang="en-US" dirty="0" smtClean="0"/>
              <a:t> e </a:t>
            </a:r>
            <a:r>
              <a:rPr lang="en-US" dirty="0" err="1" smtClean="0"/>
              <a:t>cigares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trupin</a:t>
            </a:r>
            <a:r>
              <a:rPr lang="en-US" dirty="0" smtClean="0"/>
              <a:t> e </a:t>
            </a:r>
            <a:r>
              <a:rPr lang="en-US" dirty="0" err="1" smtClean="0"/>
              <a:t>njeriut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shumta.Në</a:t>
            </a:r>
            <a:r>
              <a:rPr lang="en-US" dirty="0" smtClean="0"/>
              <a:t> </a:t>
            </a:r>
            <a:r>
              <a:rPr lang="en-US" dirty="0" err="1" smtClean="0"/>
              <a:t>qoftë</a:t>
            </a:r>
            <a:r>
              <a:rPr lang="en-US" dirty="0" smtClean="0"/>
              <a:t> se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bëjmë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listë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dëmeve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shkaktohen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duhani,ajo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</a:t>
            </a:r>
            <a:r>
              <a:rPr lang="en-US" dirty="0" err="1" smtClean="0"/>
              <a:t>tepër</a:t>
            </a:r>
            <a:r>
              <a:rPr lang="en-US" dirty="0" smtClean="0"/>
              <a:t> e </a:t>
            </a:r>
            <a:r>
              <a:rPr lang="en-US" dirty="0" err="1" smtClean="0"/>
              <a:t>gjatë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le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përqendrohemi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dëmet</a:t>
            </a:r>
            <a:r>
              <a:rPr lang="en-US" dirty="0" smtClean="0"/>
              <a:t> </a:t>
            </a:r>
            <a:r>
              <a:rPr lang="en-US" dirty="0" err="1" smtClean="0"/>
              <a:t>kryesore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Heq</a:t>
            </a:r>
            <a:r>
              <a:rPr lang="en-US" b="1" dirty="0" smtClean="0"/>
              <a:t> </a:t>
            </a:r>
            <a:r>
              <a:rPr lang="en-US" b="1" dirty="0" err="1" smtClean="0"/>
              <a:t>frymëmarrjen</a:t>
            </a:r>
            <a:r>
              <a:rPr lang="en-US" b="1" dirty="0" smtClean="0"/>
              <a:t>: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Organizatës</a:t>
            </a:r>
            <a:r>
              <a:rPr lang="en-US" dirty="0" smtClean="0"/>
              <a:t> </a:t>
            </a:r>
            <a:r>
              <a:rPr lang="en-US" dirty="0" err="1" smtClean="0"/>
              <a:t>Botërore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Shëndetësisë</a:t>
            </a:r>
            <a:r>
              <a:rPr lang="en-US" dirty="0" smtClean="0"/>
              <a:t>, 90-95% e </a:t>
            </a:r>
            <a:r>
              <a:rPr lang="en-US" dirty="0" err="1" smtClean="0"/>
              <a:t>tumoreve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mushkërive</a:t>
            </a:r>
            <a:r>
              <a:rPr lang="en-US" dirty="0" smtClean="0"/>
              <a:t> </a:t>
            </a:r>
            <a:r>
              <a:rPr lang="en-US" dirty="0" err="1" smtClean="0"/>
              <a:t>shkaktohen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pirja</a:t>
            </a:r>
            <a:r>
              <a:rPr lang="en-US" dirty="0" smtClean="0"/>
              <a:t> e </a:t>
            </a:r>
            <a:r>
              <a:rPr lang="en-US" dirty="0" err="1" smtClean="0"/>
              <a:t>duhanit.Pirja</a:t>
            </a:r>
            <a:r>
              <a:rPr lang="en-US" dirty="0" smtClean="0"/>
              <a:t> e </a:t>
            </a:r>
            <a:r>
              <a:rPr lang="en-US" dirty="0" err="1" smtClean="0"/>
              <a:t>duhanit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bronkit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afatgjatë</a:t>
            </a:r>
            <a:r>
              <a:rPr lang="en-US" dirty="0" smtClean="0"/>
              <a:t>, </a:t>
            </a:r>
            <a:r>
              <a:rPr lang="en-US" dirty="0" err="1" smtClean="0"/>
              <a:t>bronkit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emfizemë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Zemra</a:t>
            </a:r>
            <a:r>
              <a:rPr lang="en-US" b="1" dirty="0" smtClean="0"/>
              <a:t> e </a:t>
            </a:r>
            <a:r>
              <a:rPr lang="en-US" b="1" dirty="0" err="1" smtClean="0"/>
              <a:t>çmendur</a:t>
            </a:r>
            <a:r>
              <a:rPr lang="en-US" b="1" dirty="0" smtClean="0"/>
              <a:t>: </a:t>
            </a:r>
            <a:r>
              <a:rPr lang="en-US" dirty="0" err="1" smtClean="0"/>
              <a:t>Pirja</a:t>
            </a:r>
            <a:r>
              <a:rPr lang="en-US" dirty="0" smtClean="0"/>
              <a:t> e </a:t>
            </a:r>
            <a:r>
              <a:rPr lang="en-US" dirty="0" err="1" smtClean="0"/>
              <a:t>duhanit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shkaktari</a:t>
            </a:r>
            <a:r>
              <a:rPr lang="en-US" dirty="0" smtClean="0"/>
              <a:t> </a:t>
            </a:r>
            <a:r>
              <a:rPr lang="en-US" dirty="0" err="1" smtClean="0"/>
              <a:t>kryesor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infarktit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sëmundjeve</a:t>
            </a:r>
            <a:r>
              <a:rPr lang="en-US" dirty="0" smtClean="0"/>
              <a:t> </a:t>
            </a:r>
            <a:r>
              <a:rPr lang="en-US" dirty="0" err="1" smtClean="0"/>
              <a:t>koronare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zemrës.Duhani</a:t>
            </a:r>
            <a:r>
              <a:rPr lang="en-US" dirty="0" smtClean="0"/>
              <a:t> </a:t>
            </a:r>
            <a:r>
              <a:rPr lang="en-US" dirty="0" err="1" smtClean="0"/>
              <a:t>rrit</a:t>
            </a:r>
            <a:r>
              <a:rPr lang="en-US" dirty="0" smtClean="0"/>
              <a:t> </a:t>
            </a:r>
            <a:r>
              <a:rPr lang="en-US" dirty="0" err="1" smtClean="0"/>
              <a:t>rrezikun</a:t>
            </a:r>
            <a:r>
              <a:rPr lang="en-US" dirty="0" smtClean="0"/>
              <a:t> e </a:t>
            </a:r>
            <a:r>
              <a:rPr lang="en-US" dirty="0" err="1" smtClean="0"/>
              <a:t>arteriosklerozës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infarktit</a:t>
            </a:r>
            <a:r>
              <a:rPr lang="en-US" dirty="0" smtClean="0"/>
              <a:t> </a:t>
            </a:r>
            <a:r>
              <a:rPr lang="en-US" dirty="0" err="1" smtClean="0"/>
              <a:t>miokardik</a:t>
            </a:r>
            <a:r>
              <a:rPr lang="en-US" dirty="0" smtClean="0"/>
              <a:t>, </a:t>
            </a:r>
            <a:r>
              <a:rPr lang="en-US" dirty="0" err="1" smtClean="0"/>
              <a:t>sepse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favorizon</a:t>
            </a:r>
            <a:r>
              <a:rPr lang="en-US" dirty="0" smtClean="0"/>
              <a:t> </a:t>
            </a:r>
            <a:r>
              <a:rPr lang="en-US" dirty="0" err="1" smtClean="0"/>
              <a:t>formimin</a:t>
            </a:r>
            <a:r>
              <a:rPr lang="en-US" dirty="0" smtClean="0"/>
              <a:t> e </a:t>
            </a:r>
            <a:r>
              <a:rPr lang="en-US" dirty="0" err="1" smtClean="0"/>
              <a:t>pllakave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formimin</a:t>
            </a:r>
            <a:r>
              <a:rPr lang="en-US" dirty="0" smtClean="0"/>
              <a:t> e </a:t>
            </a:r>
            <a:r>
              <a:rPr lang="en-US" dirty="0" err="1" smtClean="0"/>
              <a:t>trombeve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Më</a:t>
            </a:r>
            <a:r>
              <a:rPr lang="en-US" b="1" dirty="0" smtClean="0"/>
              <a:t> </a:t>
            </a:r>
            <a:r>
              <a:rPr lang="en-US" b="1" dirty="0" err="1" smtClean="0"/>
              <a:t>shumë</a:t>
            </a:r>
            <a:r>
              <a:rPr lang="en-US" b="1" dirty="0" smtClean="0"/>
              <a:t> </a:t>
            </a:r>
            <a:r>
              <a:rPr lang="en-US" b="1" dirty="0" err="1" smtClean="0"/>
              <a:t>cigare</a:t>
            </a:r>
            <a:r>
              <a:rPr lang="en-US" b="1" dirty="0" smtClean="0"/>
              <a:t>, </a:t>
            </a:r>
            <a:r>
              <a:rPr lang="en-US" b="1" dirty="0" err="1" smtClean="0"/>
              <a:t>më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shëmtuar</a:t>
            </a:r>
            <a:r>
              <a:rPr lang="en-US" b="1" dirty="0" smtClean="0"/>
              <a:t>: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pikëpamja</a:t>
            </a:r>
            <a:r>
              <a:rPr lang="en-US" dirty="0" smtClean="0"/>
              <a:t> </a:t>
            </a:r>
            <a:r>
              <a:rPr lang="en-US" dirty="0" err="1" smtClean="0"/>
              <a:t>estetike</a:t>
            </a:r>
            <a:r>
              <a:rPr lang="en-US" dirty="0" smtClean="0"/>
              <a:t> </a:t>
            </a:r>
            <a:r>
              <a:rPr lang="en-US" dirty="0" err="1" smtClean="0"/>
              <a:t>duhanpirja</a:t>
            </a:r>
            <a:r>
              <a:rPr lang="en-US" dirty="0" smtClean="0"/>
              <a:t> ka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ndikim</a:t>
            </a:r>
            <a:r>
              <a:rPr lang="en-US" dirty="0" smtClean="0"/>
              <a:t> </a:t>
            </a:r>
            <a:r>
              <a:rPr lang="en-US" dirty="0" err="1" smtClean="0"/>
              <a:t>negativ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trup.Duhani</a:t>
            </a:r>
            <a:r>
              <a:rPr lang="en-US" dirty="0" smtClean="0"/>
              <a:t> </a:t>
            </a:r>
            <a:r>
              <a:rPr lang="en-US" dirty="0" err="1" smtClean="0"/>
              <a:t>zvogëlon</a:t>
            </a:r>
            <a:r>
              <a:rPr lang="en-US" dirty="0" smtClean="0"/>
              <a:t> </a:t>
            </a:r>
            <a:r>
              <a:rPr lang="en-US" dirty="0" err="1" smtClean="0"/>
              <a:t>mbrojtjen</a:t>
            </a:r>
            <a:r>
              <a:rPr lang="en-US" dirty="0" smtClean="0"/>
              <a:t> </a:t>
            </a:r>
            <a:r>
              <a:rPr lang="en-US" dirty="0" err="1" smtClean="0"/>
              <a:t>imunitare</a:t>
            </a:r>
            <a:r>
              <a:rPr lang="en-US" dirty="0" smtClean="0"/>
              <a:t> </a:t>
            </a:r>
            <a:r>
              <a:rPr lang="en-US" dirty="0" err="1" smtClean="0"/>
              <a:t>kundrejt</a:t>
            </a:r>
            <a:r>
              <a:rPr lang="en-US" dirty="0" smtClean="0"/>
              <a:t> </a:t>
            </a:r>
            <a:r>
              <a:rPr lang="en-US" dirty="0" err="1" smtClean="0"/>
              <a:t>pllakave</a:t>
            </a:r>
            <a:r>
              <a:rPr lang="en-US" dirty="0" smtClean="0"/>
              <a:t> </a:t>
            </a:r>
            <a:r>
              <a:rPr lang="en-US" dirty="0" err="1" smtClean="0"/>
              <a:t>bakteriale</a:t>
            </a:r>
            <a:r>
              <a:rPr lang="en-US" dirty="0" smtClean="0"/>
              <a:t>,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zverdhje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dentinës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përshpejton</a:t>
            </a:r>
            <a:r>
              <a:rPr lang="en-US" dirty="0" smtClean="0"/>
              <a:t> </a:t>
            </a:r>
            <a:r>
              <a:rPr lang="en-US" dirty="0" err="1" smtClean="0"/>
              <a:t>plakjen</a:t>
            </a:r>
            <a:r>
              <a:rPr lang="en-US" dirty="0" smtClean="0"/>
              <a:t> e </a:t>
            </a:r>
            <a:r>
              <a:rPr lang="en-US" dirty="0" err="1" smtClean="0"/>
              <a:t>lëkurës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Shtatzënia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rrezik</a:t>
            </a:r>
            <a:r>
              <a:rPr lang="en-US" b="1" dirty="0" smtClean="0"/>
              <a:t>: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pish</a:t>
            </a:r>
            <a:r>
              <a:rPr lang="en-US" dirty="0" smtClean="0"/>
              <a:t> </a:t>
            </a:r>
            <a:r>
              <a:rPr lang="en-US" dirty="0" err="1" smtClean="0"/>
              <a:t>duhan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shtatzënisë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 smtClean="0"/>
              <a:t>shkaktojë</a:t>
            </a:r>
            <a:r>
              <a:rPr lang="en-US" dirty="0" smtClean="0"/>
              <a:t> </a:t>
            </a:r>
            <a:r>
              <a:rPr lang="en-US" dirty="0" err="1" smtClean="0"/>
              <a:t>dëme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përhershme</a:t>
            </a:r>
            <a:r>
              <a:rPr lang="en-US" dirty="0" smtClean="0"/>
              <a:t> </a:t>
            </a:r>
            <a:r>
              <a:rPr lang="en-US" dirty="0" err="1" smtClean="0"/>
              <a:t>fëmijës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raste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t’ju</a:t>
            </a:r>
            <a:r>
              <a:rPr lang="en-US" dirty="0" smtClean="0"/>
              <a:t> </a:t>
            </a:r>
            <a:r>
              <a:rPr lang="en-US" dirty="0" err="1" smtClean="0"/>
              <a:t>shkaktojë</a:t>
            </a:r>
            <a:r>
              <a:rPr lang="en-US" dirty="0" smtClean="0"/>
              <a:t> </a:t>
            </a:r>
            <a:r>
              <a:rPr lang="en-US" dirty="0" err="1" smtClean="0"/>
              <a:t>dështim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r>
              <a:rPr lang="en-US" dirty="0" smtClean="0"/>
              <a:t>.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grua</a:t>
            </a:r>
            <a:r>
              <a:rPr lang="en-US" dirty="0" smtClean="0"/>
              <a:t> </a:t>
            </a:r>
            <a:r>
              <a:rPr lang="en-US" dirty="0" err="1" smtClean="0"/>
              <a:t>shtatzënë</a:t>
            </a:r>
            <a:r>
              <a:rPr lang="en-US" dirty="0" smtClean="0"/>
              <a:t> e </a:t>
            </a:r>
            <a:r>
              <a:rPr lang="en-US" dirty="0" err="1" smtClean="0"/>
              <a:t>cila</a:t>
            </a:r>
            <a:r>
              <a:rPr lang="en-US" dirty="0" smtClean="0"/>
              <a:t> pi </a:t>
            </a:r>
            <a:r>
              <a:rPr lang="en-US" dirty="0" err="1" smtClean="0"/>
              <a:t>duhan,ka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rrezik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  </a:t>
            </a:r>
            <a:r>
              <a:rPr lang="en-US" dirty="0" err="1" smtClean="0"/>
              <a:t>lindur</a:t>
            </a:r>
            <a:r>
              <a:rPr lang="en-US" dirty="0" smtClean="0"/>
              <a:t> </a:t>
            </a:r>
            <a:r>
              <a:rPr lang="en-US" dirty="0" err="1" smtClean="0"/>
              <a:t>fëmijë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vdekur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lindë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fëmijë</a:t>
            </a:r>
            <a:r>
              <a:rPr lang="en-US" dirty="0" smtClean="0"/>
              <a:t> </a:t>
            </a:r>
            <a:r>
              <a:rPr lang="en-US" dirty="0" err="1" smtClean="0"/>
              <a:t>nën</a:t>
            </a:r>
            <a:r>
              <a:rPr lang="en-US" dirty="0" smtClean="0"/>
              <a:t> </a:t>
            </a:r>
            <a:r>
              <a:rPr lang="en-US" dirty="0" err="1" smtClean="0"/>
              <a:t>peshë</a:t>
            </a:r>
            <a:r>
              <a:rPr lang="en-US" dirty="0" smtClean="0"/>
              <a:t>. </a:t>
            </a:r>
            <a:r>
              <a:rPr lang="en-US" dirty="0" err="1" smtClean="0"/>
              <a:t>Gjithashtu</a:t>
            </a:r>
            <a:r>
              <a:rPr lang="en-US" dirty="0" smtClean="0"/>
              <a:t> </a:t>
            </a:r>
            <a:r>
              <a:rPr lang="en-US" dirty="0" err="1" smtClean="0"/>
              <a:t>pirja</a:t>
            </a:r>
            <a:r>
              <a:rPr lang="en-US" dirty="0" smtClean="0"/>
              <a:t> e </a:t>
            </a:r>
            <a:r>
              <a:rPr lang="en-US" dirty="0" err="1" smtClean="0"/>
              <a:t>duhanit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shtatzënisë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shkaktojë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vonesë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rritjen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zhvillimin</a:t>
            </a:r>
            <a:r>
              <a:rPr lang="en-US" dirty="0" smtClean="0"/>
              <a:t> </a:t>
            </a:r>
            <a:r>
              <a:rPr lang="en-US" dirty="0" err="1" smtClean="0"/>
              <a:t>mendor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fëmijës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mushkërive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Kancer</a:t>
            </a:r>
            <a:r>
              <a:rPr lang="en-US" b="1" dirty="0" smtClean="0"/>
              <a:t> </a:t>
            </a:r>
            <a:r>
              <a:rPr lang="en-US" b="1" dirty="0" err="1" smtClean="0"/>
              <a:t>jo</a:t>
            </a:r>
            <a:r>
              <a:rPr lang="en-US" b="1" dirty="0" smtClean="0"/>
              <a:t> </a:t>
            </a:r>
            <a:r>
              <a:rPr lang="en-US" b="1" dirty="0" err="1" smtClean="0"/>
              <a:t>vetëm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mushkëri</a:t>
            </a:r>
            <a:r>
              <a:rPr lang="en-US" b="1" dirty="0" smtClean="0"/>
              <a:t>: </a:t>
            </a:r>
            <a:r>
              <a:rPr lang="en-US" dirty="0" err="1" smtClean="0"/>
              <a:t>Pirja</a:t>
            </a:r>
            <a:r>
              <a:rPr lang="en-US" dirty="0" smtClean="0"/>
              <a:t> e </a:t>
            </a:r>
            <a:r>
              <a:rPr lang="en-US" dirty="0" err="1" smtClean="0"/>
              <a:t>duhanit</a:t>
            </a:r>
            <a:r>
              <a:rPr lang="en-US" dirty="0" smtClean="0"/>
              <a:t> </a:t>
            </a:r>
            <a:r>
              <a:rPr lang="en-US" dirty="0" err="1" smtClean="0"/>
              <a:t>rrit</a:t>
            </a:r>
            <a:r>
              <a:rPr lang="en-US" dirty="0" smtClean="0"/>
              <a:t> </a:t>
            </a:r>
            <a:r>
              <a:rPr lang="en-US" dirty="0" err="1" smtClean="0"/>
              <a:t>rrezikun</a:t>
            </a:r>
            <a:r>
              <a:rPr lang="en-US" dirty="0" smtClean="0"/>
              <a:t> e </a:t>
            </a:r>
            <a:r>
              <a:rPr lang="en-US" dirty="0" err="1" smtClean="0"/>
              <a:t>kancerit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fshikëzës,mëlçisë,laringut,ezofagut</a:t>
            </a:r>
            <a:r>
              <a:rPr lang="en-US" dirty="0" smtClean="0"/>
              <a:t>, </a:t>
            </a:r>
            <a:r>
              <a:rPr lang="en-US" dirty="0" err="1" smtClean="0"/>
              <a:t>pankreasit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gojës.Duhani,duke</a:t>
            </a:r>
            <a:r>
              <a:rPr lang="en-US" dirty="0" smtClean="0"/>
              <a:t> </a:t>
            </a:r>
            <a:r>
              <a:rPr lang="en-US" dirty="0" err="1" smtClean="0"/>
              <a:t>kontribuar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ngushtimin</a:t>
            </a:r>
            <a:r>
              <a:rPr lang="en-US" dirty="0" smtClean="0"/>
              <a:t> e </a:t>
            </a:r>
            <a:r>
              <a:rPr lang="en-US" dirty="0" err="1" smtClean="0"/>
              <a:t>enëve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gjakut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stomakut</a:t>
            </a:r>
            <a:r>
              <a:rPr lang="en-US" dirty="0" smtClean="0"/>
              <a:t> </a:t>
            </a:r>
            <a:r>
              <a:rPr lang="en-US" dirty="0" err="1" smtClean="0"/>
              <a:t>rrit</a:t>
            </a:r>
            <a:r>
              <a:rPr lang="en-US" dirty="0" smtClean="0"/>
              <a:t> </a:t>
            </a:r>
            <a:r>
              <a:rPr lang="en-US" dirty="0" err="1" smtClean="0"/>
              <a:t>përqindjen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ulcerën</a:t>
            </a:r>
            <a:r>
              <a:rPr lang="en-US" dirty="0" smtClean="0"/>
              <a:t> e </a:t>
            </a:r>
            <a:r>
              <a:rPr lang="en-US" dirty="0" err="1" smtClean="0"/>
              <a:t>stomakut</a:t>
            </a:r>
            <a:r>
              <a:rPr lang="en-US" dirty="0" smtClean="0"/>
              <a:t>, </a:t>
            </a:r>
            <a:r>
              <a:rPr lang="en-US" dirty="0" err="1" smtClean="0"/>
              <a:t>ndërkohë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rritet</a:t>
            </a:r>
            <a:r>
              <a:rPr lang="en-US" dirty="0" smtClean="0"/>
              <a:t> 2 </a:t>
            </a:r>
            <a:r>
              <a:rPr lang="en-US" dirty="0" err="1" smtClean="0"/>
              <a:t>herë</a:t>
            </a:r>
            <a:r>
              <a:rPr lang="en-US" dirty="0" smtClean="0"/>
              <a:t> </a:t>
            </a:r>
            <a:r>
              <a:rPr lang="en-US" dirty="0" err="1" smtClean="0"/>
              <a:t>rrezikun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kancer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stomak.Duhani</a:t>
            </a:r>
            <a:r>
              <a:rPr lang="en-US" dirty="0" smtClean="0"/>
              <a:t> </a:t>
            </a:r>
            <a:r>
              <a:rPr lang="en-US" dirty="0" err="1" smtClean="0"/>
              <a:t>shkakton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sëmundje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dëmshëm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shëndetin</a:t>
            </a:r>
            <a:r>
              <a:rPr lang="en-US" dirty="0" smtClean="0"/>
              <a:t> e </a:t>
            </a:r>
            <a:r>
              <a:rPr lang="en-US" dirty="0" err="1" smtClean="0"/>
              <a:t>njeriut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FOTO TE NDRYSHME</a:t>
            </a:r>
            <a:endParaRPr lang="en-US" dirty="0"/>
          </a:p>
        </p:txBody>
      </p:sp>
      <p:pic>
        <p:nvPicPr>
          <p:cNvPr id="4" name="Content Placeholder 3" descr="97246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071678"/>
            <a:ext cx="1785950" cy="21074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duh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2285992"/>
            <a:ext cx="2190750" cy="1562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largea_pulmon-fumador2140730541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36" y="2214554"/>
            <a:ext cx="3200880" cy="1771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ur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8926" y="4786322"/>
            <a:ext cx="2743200" cy="1666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1020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Projekt</vt:lpstr>
      <vt:lpstr>DUHANI</vt:lpstr>
      <vt:lpstr>LENDET KIMIKE TE DUHANIT</vt:lpstr>
      <vt:lpstr>LENDET KIMIKE TE DUHANIT</vt:lpstr>
      <vt:lpstr>LENDET KIMIKE TE DUHANIT</vt:lpstr>
      <vt:lpstr>LENDET KIMIKE TE DUHANIT</vt:lpstr>
      <vt:lpstr>DEMET QE SHKAKTON NE ORGANIZEM</vt:lpstr>
      <vt:lpstr>FOTO TE NDRYSHME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</dc:title>
  <dc:creator>user</dc:creator>
  <cp:lastModifiedBy>user</cp:lastModifiedBy>
  <cp:revision>25</cp:revision>
  <dcterms:created xsi:type="dcterms:W3CDTF">2015-12-25T13:29:03Z</dcterms:created>
  <dcterms:modified xsi:type="dcterms:W3CDTF">2016-04-30T13:05:44Z</dcterms:modified>
</cp:coreProperties>
</file>