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64" r:id="rId2"/>
    <p:sldId id="265" r:id="rId3"/>
    <p:sldId id="257" r:id="rId4"/>
    <p:sldId id="258" r:id="rId5"/>
    <p:sldId id="263" r:id="rId6"/>
    <p:sldId id="262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0A4AB-9803-4C22-82E5-243854881FF5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AC4A5-4752-4444-9E98-59C3096342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Medetireinin</a:t>
            </a:r>
            <a:r>
              <a:rPr lang="en-GB" dirty="0" smtClean="0"/>
              <a:t> </a:t>
            </a:r>
            <a:r>
              <a:rPr lang="en-GB" baseline="0" dirty="0" smtClean="0"/>
              <a:t>    </a:t>
            </a:r>
            <a:r>
              <a:rPr lang="en-GB" baseline="0" dirty="0" err="1" smtClean="0"/>
              <a:t>T</a:t>
            </a:r>
            <a:r>
              <a:rPr lang="en-GB" dirty="0" err="1" smtClean="0"/>
              <a:t>ranxhishenell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C4A5-4752-4444-9E98-59C30963427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C4A5-4752-4444-9E98-59C30963427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E05AB6-9AA5-4CC9-845A-5D5714D1CD8C}" type="datetimeFigureOut">
              <a:rPr lang="en-US" smtClean="0"/>
              <a:pPr/>
              <a:t>11/15/2017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63ECA8-3474-47E7-8B9D-F777EBCFE3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</a:rPr>
              <a:t>Presentation skills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5070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Horizontal Scroll 6"/>
          <p:cNvSpPr/>
          <p:nvPr/>
        </p:nvSpPr>
        <p:spPr>
          <a:xfrm>
            <a:off x="1785918" y="1571612"/>
            <a:ext cx="6357982" cy="457200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/>
              <a:t>HI !!!</a:t>
            </a:r>
          </a:p>
          <a:p>
            <a:r>
              <a:rPr lang="en-GB" sz="2800" dirty="0" smtClean="0"/>
              <a:t>I am Sonja and I’m 13 years old. </a:t>
            </a:r>
          </a:p>
          <a:p>
            <a:r>
              <a:rPr lang="en-GB" sz="2800" dirty="0" smtClean="0"/>
              <a:t>Have you ever wanted to go abroad, but you can't?  </a:t>
            </a:r>
          </a:p>
          <a:p>
            <a:r>
              <a:rPr lang="en-GB" sz="2800" dirty="0" smtClean="0"/>
              <a:t>Don’t  worry !!!</a:t>
            </a:r>
          </a:p>
          <a:p>
            <a:r>
              <a:rPr lang="en-GB" sz="2800" dirty="0" smtClean="0"/>
              <a:t>You don’t need to do this because you have it in Albania.</a:t>
            </a:r>
          </a:p>
          <a:p>
            <a:r>
              <a:rPr lang="en-GB" sz="2800" dirty="0" smtClean="0"/>
              <a:t>So, today, I want to talk about ...</a:t>
            </a:r>
          </a:p>
        </p:txBody>
      </p:sp>
    </p:spTree>
  </p:cSld>
  <p:clrMapOvr>
    <a:masterClrMapping/>
  </p:clrMapOvr>
  <p:transition advTm="24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4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KOR</a:t>
            </a:r>
            <a:r>
              <a:rPr lang="sq-AL" sz="4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ÇA</a:t>
            </a:r>
            <a:endParaRPr lang="en-GB" sz="48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Content Placeholder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428868"/>
            <a:ext cx="4857783" cy="37147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Autofit/>
          </a:bodyPr>
          <a:lstStyle/>
          <a:p>
            <a:r>
              <a:rPr lang="sq-AL" sz="4000" dirty="0" smtClean="0"/>
              <a:t>         </a:t>
            </a:r>
            <a:r>
              <a:rPr lang="en-GB" sz="4000" dirty="0" smtClean="0"/>
              <a:t>WONDERFUL PLACES</a:t>
            </a: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43248"/>
            <a:ext cx="3520440" cy="3181352"/>
          </a:xfrm>
        </p:spPr>
        <p:txBody>
          <a:bodyPr>
            <a:normAutofit fontScale="92500"/>
          </a:bodyPr>
          <a:lstStyle/>
          <a:p>
            <a:endParaRPr lang="en-GB" i="1" u="sng" dirty="0" smtClean="0">
              <a:solidFill>
                <a:schemeClr val="accent2">
                  <a:lumMod val="50000"/>
                </a:schemeClr>
              </a:solidFill>
              <a:latin typeface="Lucida Bright" pitchFamily="18" charset="0"/>
            </a:endParaRPr>
          </a:p>
          <a:p>
            <a:r>
              <a:rPr lang="en-GB" i="1" u="sng" dirty="0" smtClean="0">
                <a:solidFill>
                  <a:srgbClr val="FF0000"/>
                </a:solidFill>
                <a:latin typeface="Lucida Bright" pitchFamily="18" charset="0"/>
              </a:rPr>
              <a:t>THE CATHEDRAL OF KORCA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Its size is considered the most important in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Korça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and the largest in Albania. Once in the same place there was another cathedral called St. George Cathedral, a building of historical importance, which during the 1968 anti-religious campaign was totally destroyed.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3214686"/>
            <a:ext cx="3520440" cy="3109914"/>
          </a:xfrm>
        </p:spPr>
        <p:txBody>
          <a:bodyPr>
            <a:normAutofit/>
          </a:bodyPr>
          <a:lstStyle/>
          <a:p>
            <a:r>
              <a:rPr lang="en-GB" i="1" u="sng" dirty="0" smtClean="0">
                <a:solidFill>
                  <a:srgbClr val="FF0000"/>
                </a:solidFill>
                <a:latin typeface="Lucida Bright" pitchFamily="18" charset="0"/>
              </a:rPr>
              <a:t>FIRST ALBANIAN SCHOOL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"First Albanian School" has returned to a museum which is now known as the National Museum of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Education.This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museum reflects the history of the script and of the Albanian book. The museum building has eight exposure environments.</a:t>
            </a:r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8" y="1000108"/>
            <a:ext cx="3000396" cy="2071702"/>
          </a:xfrm>
        </p:spPr>
      </p:pic>
      <p:pic>
        <p:nvPicPr>
          <p:cNvPr id="8" name="Content Placeholder 7" descr="download (2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57686" y="1071546"/>
            <a:ext cx="3105172" cy="2071702"/>
          </a:xfrm>
        </p:spPr>
      </p:pic>
    </p:spTree>
  </p:cSld>
  <p:clrMapOvr>
    <a:masterClrMapping/>
  </p:clrMapOvr>
  <p:transition advTm="73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There are still many things to             see ... </a:t>
            </a:r>
            <a:endParaRPr lang="en-GB" dirty="0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71612"/>
            <a:ext cx="5786478" cy="4334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advTm="5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Climate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It has a climate </a:t>
            </a:r>
            <a:r>
              <a:rPr lang="en-GB" dirty="0" err="1" smtClean="0"/>
              <a:t>mediterranean</a:t>
            </a:r>
            <a:r>
              <a:rPr lang="en-GB" dirty="0" smtClean="0"/>
              <a:t> continental. </a:t>
            </a:r>
            <a:r>
              <a:rPr lang="en-GB" dirty="0" err="1" smtClean="0"/>
              <a:t>Korca</a:t>
            </a:r>
            <a:r>
              <a:rPr lang="en-GB" dirty="0" smtClean="0"/>
              <a:t> is very cold and freezing. </a:t>
            </a:r>
            <a:r>
              <a:rPr lang="en-GB" dirty="0" err="1" smtClean="0"/>
              <a:t>Korça</a:t>
            </a:r>
            <a:r>
              <a:rPr lang="en-GB" dirty="0" smtClean="0"/>
              <a:t> has a transitional with high temperature The hottest month is August (25 °C)while January (2 °C) is the coldest.</a:t>
            </a:r>
            <a:endParaRPr lang="sq-AL" sz="3200" dirty="0" smtClean="0"/>
          </a:p>
          <a:p>
            <a:endParaRPr lang="sq-AL" dirty="0" smtClean="0"/>
          </a:p>
          <a:p>
            <a:pPr algn="ctr">
              <a:buNone/>
            </a:pPr>
            <a:r>
              <a:rPr lang="sq-AL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Lucida Bright" pitchFamily="18" charset="0"/>
              </a:rPr>
              <a:t>CLIMATE IN KORCA</a:t>
            </a:r>
          </a:p>
        </p:txBody>
      </p:sp>
    </p:spTree>
  </p:cSld>
  <p:clrMapOvr>
    <a:masterClrMapping/>
  </p:clrMapOvr>
  <p:transition advTm="34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962">
            <a:off x="5605936" y="2128684"/>
            <a:ext cx="3509467" cy="1027328"/>
          </a:xfrm>
        </p:spPr>
        <p:txBody>
          <a:bodyPr>
            <a:noAutofit/>
          </a:bodyPr>
          <a:lstStyle/>
          <a:p>
            <a:pPr algn="ctr"/>
            <a:r>
              <a:rPr lang="en-GB" sz="5400" u="sng" dirty="0" smtClean="0"/>
              <a:t>Beer  fest</a:t>
            </a:r>
          </a:p>
        </p:txBody>
      </p:sp>
      <p:pic>
        <p:nvPicPr>
          <p:cNvPr id="11" name="Picture Placeholder 10" descr="download (4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9830" r="9830"/>
          <a:stretch>
            <a:fillRect/>
          </a:stretch>
        </p:blipFill>
        <p:spPr>
          <a:xfrm>
            <a:off x="714348" y="1214422"/>
            <a:ext cx="4617720" cy="393192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 rot="1489561">
            <a:off x="5486415" y="4744346"/>
            <a:ext cx="3429000" cy="102700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BEER  FEST</a:t>
            </a:r>
          </a:p>
        </p:txBody>
      </p:sp>
    </p:spTree>
  </p:cSld>
  <p:clrMapOvr>
    <a:masterClrMapping/>
  </p:clrMapOvr>
  <p:transition advTm="500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q-AL" dirty="0" smtClean="0"/>
              <a:t>QUIZ</a:t>
            </a: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itchFamily="18" charset="0"/>
            </a:endParaRPr>
          </a:p>
          <a:p>
            <a:pPr algn="ctr">
              <a:buNone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We will do a quiz...</a:t>
            </a:r>
            <a:endParaRPr lang="sq-A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itchFamily="18" charset="0"/>
            </a:endParaRPr>
          </a:p>
          <a:p>
            <a:r>
              <a:rPr lang="sq-AL" dirty="0" smtClean="0"/>
              <a:t>W</a:t>
            </a:r>
            <a:r>
              <a:rPr lang="en-GB" dirty="0" smtClean="0"/>
              <a:t>hat was the most important celebration?</a:t>
            </a:r>
            <a:r>
              <a:rPr lang="sq-AL" dirty="0" smtClean="0"/>
              <a:t> ____</a:t>
            </a:r>
            <a:endParaRPr lang="en-GB" dirty="0" smtClean="0"/>
          </a:p>
          <a:p>
            <a:r>
              <a:rPr lang="en-GB" dirty="0" smtClean="0"/>
              <a:t>Do you like </a:t>
            </a:r>
            <a:r>
              <a:rPr lang="en-GB" dirty="0" err="1" smtClean="0"/>
              <a:t>Korca</a:t>
            </a:r>
            <a:r>
              <a:rPr lang="en-GB" dirty="0" smtClean="0"/>
              <a:t>? Why?</a:t>
            </a:r>
            <a:r>
              <a:rPr lang="sq-AL" dirty="0" smtClean="0"/>
              <a:t> _________</a:t>
            </a:r>
          </a:p>
          <a:p>
            <a:r>
              <a:rPr lang="en-GB" dirty="0" smtClean="0"/>
              <a:t>What is the weather like in </a:t>
            </a:r>
            <a:r>
              <a:rPr lang="en-GB" dirty="0" err="1" smtClean="0"/>
              <a:t>Korc</a:t>
            </a:r>
            <a:r>
              <a:rPr lang="sq-AL" dirty="0" smtClean="0"/>
              <a:t>a</a:t>
            </a:r>
            <a:r>
              <a:rPr lang="en-GB" dirty="0" smtClean="0"/>
              <a:t>?</a:t>
            </a:r>
            <a:r>
              <a:rPr lang="sq-AL" dirty="0" smtClean="0"/>
              <a:t> _________</a:t>
            </a:r>
          </a:p>
          <a:p>
            <a:r>
              <a:rPr lang="en-GB" dirty="0" smtClean="0"/>
              <a:t>What has climate in it</a:t>
            </a:r>
            <a:r>
              <a:rPr lang="sq-AL" dirty="0" smtClean="0"/>
              <a:t>? ________</a:t>
            </a:r>
            <a:endParaRPr lang="en-GB" dirty="0" smtClean="0"/>
          </a:p>
          <a:p>
            <a:r>
              <a:rPr lang="en-GB" dirty="0" smtClean="0"/>
              <a:t>Which was hottest month there ? _________</a:t>
            </a:r>
          </a:p>
          <a:p>
            <a:r>
              <a:rPr lang="en-GB" dirty="0" smtClean="0"/>
              <a:t>Which was coldest month there?___________</a:t>
            </a:r>
            <a:endParaRPr lang="sq-AL" dirty="0" smtClean="0"/>
          </a:p>
          <a:p>
            <a:endParaRPr lang="sq-AL" dirty="0" smtClean="0"/>
          </a:p>
          <a:p>
            <a:pPr>
              <a:buNone/>
            </a:pPr>
            <a:endParaRPr lang="sq-AL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4500562" y="5214950"/>
            <a:ext cx="1357322" cy="1214446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Callout 4"/>
          <p:cNvSpPr/>
          <p:nvPr/>
        </p:nvSpPr>
        <p:spPr>
          <a:xfrm>
            <a:off x="6429388" y="214290"/>
            <a:ext cx="1143008" cy="1000132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Tm="110000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3076580"/>
          </a:xfrm>
        </p:spPr>
        <p:txBody>
          <a:bodyPr/>
          <a:lstStyle/>
          <a:p>
            <a:pPr algn="ctr"/>
            <a:r>
              <a:rPr lang="en-GB" dirty="0" smtClean="0"/>
              <a:t>ENGLISH</a:t>
            </a:r>
            <a:endParaRPr lang="en-GB" dirty="0"/>
          </a:p>
        </p:txBody>
      </p:sp>
      <p:pic>
        <p:nvPicPr>
          <p:cNvPr id="11" name="Picture Placeholder 10" descr="images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06" r="290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91441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GB" sz="2200" b="1" dirty="0" smtClean="0">
                <a:ln/>
                <a:solidFill>
                  <a:schemeClr val="accent3"/>
                </a:solidFill>
              </a:rPr>
              <a:t>Have you got any questions</a:t>
            </a:r>
            <a:r>
              <a:rPr lang="sq-AL" sz="2200" b="1" dirty="0" smtClean="0">
                <a:ln/>
                <a:solidFill>
                  <a:schemeClr val="accent3"/>
                </a:solidFill>
              </a:rPr>
              <a:t>?</a:t>
            </a:r>
            <a:r>
              <a:rPr lang="en-GB" sz="2200" b="1" dirty="0" smtClean="0">
                <a:ln/>
                <a:solidFill>
                  <a:schemeClr val="accent3"/>
                </a:solidFill>
              </a:rPr>
              <a:t>   </a:t>
            </a:r>
          </a:p>
          <a:p>
            <a:pPr algn="ctr"/>
            <a:endParaRPr lang="en-GB" sz="20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GB" sz="2000" b="1" dirty="0" smtClean="0">
                <a:ln/>
                <a:solidFill>
                  <a:schemeClr val="accent3"/>
                </a:solidFill>
              </a:rPr>
              <a:t>THANK YOU FOR YOUR TIME !!! </a:t>
            </a:r>
            <a:endParaRPr lang="en-GB" sz="20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en-GB" sz="20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12" name="Sun 11"/>
          <p:cNvSpPr/>
          <p:nvPr/>
        </p:nvSpPr>
        <p:spPr>
          <a:xfrm>
            <a:off x="6143636" y="1071546"/>
            <a:ext cx="2214578" cy="2143140"/>
          </a:xfrm>
          <a:prstGeom prst="su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Tm="15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</TotalTime>
  <Words>253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Presentation skills</vt:lpstr>
      <vt:lpstr>KORÇA</vt:lpstr>
      <vt:lpstr>         WONDERFUL PLACES</vt:lpstr>
      <vt:lpstr>There are still many things to             see ... </vt:lpstr>
      <vt:lpstr>Climate</vt:lpstr>
      <vt:lpstr>Beer  fest</vt:lpstr>
      <vt:lpstr>QUIZ     </vt:lpstr>
      <vt:lpstr>ENGLISH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KORçA</dc:title>
  <dc:creator>Sonja</dc:creator>
  <cp:lastModifiedBy>Sonja</cp:lastModifiedBy>
  <cp:revision>26</cp:revision>
  <dcterms:created xsi:type="dcterms:W3CDTF">2017-11-03T19:46:28Z</dcterms:created>
  <dcterms:modified xsi:type="dcterms:W3CDTF">2017-11-15T19:02:18Z</dcterms:modified>
</cp:coreProperties>
</file>