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2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03" autoAdjust="0"/>
    <p:restoredTop sz="94624" autoAdjust="0"/>
  </p:normalViewPr>
  <p:slideViewPr>
    <p:cSldViewPr>
      <p:cViewPr varScale="1">
        <p:scale>
          <a:sx n="69" d="100"/>
          <a:sy n="69" d="100"/>
        </p:scale>
        <p:origin x="-1416"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ounded Rectangle 9"/>
          <p:cNvSpPr/>
          <p:nvPr/>
        </p:nvSpPr>
        <p:spPr>
          <a:xfrm>
            <a:off x="418596" y="434162"/>
            <a:ext cx="8306809" cy="3108960"/>
          </a:xfrm>
          <a:prstGeom prst="roundRect">
            <a:avLst>
              <a:gd name="adj" fmla="val 4578"/>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5" name="Title 4"/>
          <p:cNvSpPr>
            <a:spLocks noGrp="1"/>
          </p:cNvSpPr>
          <p:nvPr>
            <p:ph type="ctrTitle"/>
          </p:nvPr>
        </p:nvSpPr>
        <p:spPr>
          <a:xfrm>
            <a:off x="722376" y="1820206"/>
            <a:ext cx="7772400" cy="1828800"/>
          </a:xfrm>
        </p:spPr>
        <p:txBody>
          <a:bodyPr lIns="45720" rIns="45720" bIns="45720"/>
          <a:lstStyle>
            <a:lvl1pPr algn="r">
              <a:defRPr sz="4500" b="1">
                <a:solidFill>
                  <a:schemeClr val="accent1">
                    <a:tint val="88000"/>
                    <a:satMod val="150000"/>
                  </a:schemeClr>
                </a:solidFill>
                <a:effectLst>
                  <a:outerShdw blurRad="53975" dist="22860" dir="5400000" algn="tl" rotWithShape="0">
                    <a:srgbClr val="000000">
                      <a:alpha val="55000"/>
                    </a:srgbClr>
                  </a:outerShdw>
                </a:effectLst>
              </a:defRPr>
            </a:lvl1pPr>
            <a:extLst/>
          </a:lstStyle>
          <a:p>
            <a:r>
              <a:rPr kumimoji="0" lang="en-US" smtClean="0"/>
              <a:t>Click to edit Master title style</a:t>
            </a:r>
            <a:endParaRPr kumimoji="0" lang="en-US"/>
          </a:p>
        </p:txBody>
      </p:sp>
      <p:sp>
        <p:nvSpPr>
          <p:cNvPr id="20" name="Subtitle 19"/>
          <p:cNvSpPr>
            <a:spLocks noGrp="1"/>
          </p:cNvSpPr>
          <p:nvPr>
            <p:ph type="subTitle" idx="1"/>
          </p:nvPr>
        </p:nvSpPr>
        <p:spPr>
          <a:xfrm>
            <a:off x="722376" y="3685032"/>
            <a:ext cx="7772400" cy="914400"/>
          </a:xfrm>
        </p:spPr>
        <p:txBody>
          <a:bodyPr lIns="182880" tIns="0"/>
          <a:lstStyle>
            <a:lvl1pPr marL="36576" indent="0" algn="r">
              <a:spcBef>
                <a:spcPts val="0"/>
              </a:spcBef>
              <a:buNone/>
              <a:defRPr sz="2000">
                <a:solidFill>
                  <a:schemeClr val="bg2">
                    <a:shade val="2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19" name="Date Placeholder 18"/>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11" name="Slide Number Placeholder 10"/>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02920" y="530352"/>
            <a:ext cx="8183880" cy="4187952"/>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533404"/>
            <a:ext cx="1981200" cy="5257799"/>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533400" y="533402"/>
            <a:ext cx="5943600" cy="525780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a:xfrm>
            <a:off x="502920" y="530352"/>
            <a:ext cx="8183880" cy="4187952"/>
          </a:xfrm>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Rounded Rectangle 13"/>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ed Rectangle 10"/>
          <p:cNvSpPr/>
          <p:nvPr/>
        </p:nvSpPr>
        <p:spPr>
          <a:xfrm>
            <a:off x="418596" y="434162"/>
            <a:ext cx="8306809" cy="4341329"/>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68344" y="4928616"/>
            <a:ext cx="8183880" cy="676656"/>
          </a:xfrm>
        </p:spPr>
        <p:txBody>
          <a:bodyPr lIns="91440" bIns="0" anchor="b"/>
          <a:lstStyle>
            <a:lvl1pPr algn="l">
              <a:buNone/>
              <a:defRPr sz="3600" b="0" cap="none" baseline="0">
                <a:solidFill>
                  <a:schemeClr val="bg2">
                    <a:shade val="25000"/>
                  </a:schemeClr>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68344" y="5624484"/>
            <a:ext cx="8183880" cy="420624"/>
          </a:xfrm>
        </p:spPr>
        <p:txBody>
          <a:bodyPr lIns="118872" tIns="0" anchor="t"/>
          <a:lstStyle>
            <a:lvl1pPr marL="0" marR="36576" indent="0" algn="l">
              <a:spcBef>
                <a:spcPts val="0"/>
              </a:spcBef>
              <a:spcAft>
                <a:spcPts val="0"/>
              </a:spcAft>
              <a:buNone/>
              <a:defRPr sz="1800" b="0">
                <a:solidFill>
                  <a:schemeClr val="accent1">
                    <a:shade val="50000"/>
                    <a:satMod val="110000"/>
                  </a:schemeClr>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514352"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755360" y="530352"/>
            <a:ext cx="3931920" cy="4389120"/>
          </a:xfrm>
        </p:spPr>
        <p:txBody>
          <a:bodyPr/>
          <a:lstStyle>
            <a:lvl1pPr>
              <a:defRPr sz="2600"/>
            </a:lvl1pPr>
            <a:lvl2pPr>
              <a:defRPr sz="22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1051560"/>
          </a:xfrm>
        </p:spPr>
        <p:txBody>
          <a:bodyPr anchor="b"/>
          <a:lstStyle>
            <a:lvl1pPr>
              <a:defRPr b="1"/>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7224" y="579438"/>
            <a:ext cx="3931920" cy="792162"/>
          </a:xfrm>
        </p:spPr>
        <p:txBody>
          <a:bodyPr lIns="146304"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52169" y="579438"/>
            <a:ext cx="3931920" cy="792162"/>
          </a:xfrm>
        </p:spPr>
        <p:txBody>
          <a:bodyPr lIns="137160" anchor="ctr"/>
          <a:lstStyle>
            <a:lvl1pPr marL="0" indent="0" algn="l">
              <a:buNone/>
              <a:defRPr sz="2400" b="1">
                <a:solidFill>
                  <a:schemeClr val="tx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7224"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52169" y="1447800"/>
            <a:ext cx="3931920" cy="3489960"/>
          </a:xfrm>
        </p:spPr>
        <p:txBody>
          <a:bodyPr anchor="t"/>
          <a:lstStyle>
            <a:lvl1pPr algn="l">
              <a:defRPr sz="2400"/>
            </a:lvl1pPr>
            <a:lvl2pPr algn="l">
              <a:defRPr sz="2000"/>
            </a:lvl2pPr>
            <a:lvl3pPr algn="l">
              <a:defRPr sz="1800"/>
            </a:lvl3pPr>
            <a:lvl4pPr algn="l">
              <a:defRPr sz="1600"/>
            </a:lvl4pPr>
            <a:lvl5pPr algn="l">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Date Placeholder 1"/>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538784" y="533400"/>
            <a:ext cx="2971800" cy="914400"/>
          </a:xfrm>
        </p:spPr>
        <p:txBody>
          <a:bodyPr anchor="b"/>
          <a:lstStyle>
            <a:lvl1pPr algn="l">
              <a:buNone/>
              <a:defRPr sz="2200" b="1">
                <a:solidFill>
                  <a:schemeClr val="accent1"/>
                </a:solidFill>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5538847" y="1447802"/>
            <a:ext cx="2971800" cy="4206112"/>
          </a:xfrm>
        </p:spPr>
        <p:txBody>
          <a:bodyPr lIns="91440"/>
          <a:lstStyle>
            <a:lvl1pPr marL="18288" marR="18288" indent="0">
              <a:spcBef>
                <a:spcPts val="0"/>
              </a:spcBef>
              <a:buNone/>
              <a:defRPr sz="1400">
                <a:solidFill>
                  <a:schemeClr val="tx1"/>
                </a:solidFill>
              </a:defRPr>
            </a:lvl1pPr>
            <a:lvl2pPr>
              <a:buNone/>
              <a:defRPr sz="1200">
                <a:solidFill>
                  <a:schemeClr val="tx1"/>
                </a:solidFill>
              </a:defRPr>
            </a:lvl2pPr>
            <a:lvl3pPr>
              <a:buNone/>
              <a:defRPr sz="1000">
                <a:solidFill>
                  <a:schemeClr val="tx1"/>
                </a:solidFill>
              </a:defRPr>
            </a:lvl3pPr>
            <a:lvl4pPr>
              <a:buNone/>
              <a:defRPr sz="900">
                <a:solidFill>
                  <a:schemeClr val="tx1"/>
                </a:solidFill>
              </a:defRPr>
            </a:lvl4pPr>
            <a:lvl5pPr>
              <a:buNone/>
              <a:defRPr sz="900">
                <a:solidFill>
                  <a:schemeClr val="tx1"/>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1"/>
          </p:nvPr>
        </p:nvSpPr>
        <p:spPr>
          <a:xfrm>
            <a:off x="761372" y="930144"/>
            <a:ext cx="4626159" cy="4724402"/>
          </a:xfrm>
        </p:spPr>
        <p:txBody>
          <a:bodyPr/>
          <a:lstStyle>
            <a:lvl1pPr>
              <a:defRPr sz="2800">
                <a:solidFill>
                  <a:schemeClr val="tx1"/>
                </a:solidFill>
              </a:defRPr>
            </a:lvl1pPr>
            <a:lvl2pPr>
              <a:defRPr sz="2600">
                <a:solidFill>
                  <a:schemeClr val="tx1"/>
                </a:solidFill>
              </a:defRPr>
            </a:lvl2pPr>
            <a:lvl3pPr>
              <a:defRPr sz="2400">
                <a:solidFill>
                  <a:schemeClr val="tx1"/>
                </a:solidFill>
              </a:defRPr>
            </a:lvl3pPr>
            <a:lvl4pPr>
              <a:defRPr sz="2000">
                <a:solidFill>
                  <a:schemeClr val="tx1"/>
                </a:solidFill>
              </a:defRPr>
            </a:lvl4pPr>
            <a:lvl5pPr>
              <a:defRPr sz="2000">
                <a:solidFill>
                  <a:schemeClr val="tx1"/>
                </a:solidFill>
              </a:defRPr>
            </a:lvl5pPr>
            <a:lvl6pPr>
              <a:buNone/>
              <a:defRPr/>
            </a:lvl6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11A3E8-D6E7-4832-B63D-A5236F4CF8A8}"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5" name="Rounded Rectangle 14"/>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ound Single Corner Rectangle 10"/>
          <p:cNvSpPr/>
          <p:nvPr/>
        </p:nvSpPr>
        <p:spPr>
          <a:xfrm>
            <a:off x="6400800" y="434162"/>
            <a:ext cx="2324605" cy="4343400"/>
          </a:xfrm>
          <a:prstGeom prst="round1Rect">
            <a:avLst>
              <a:gd name="adj" fmla="val 2748"/>
            </a:avLst>
          </a:prstGeom>
          <a:solidFill>
            <a:srgbClr val="1C1C1C"/>
          </a:soli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457200" y="5012056"/>
            <a:ext cx="8229600" cy="1051560"/>
          </a:xfrm>
        </p:spPr>
        <p:txBody>
          <a:bodyPr anchor="t"/>
          <a:lstStyle>
            <a:lvl1pPr algn="l">
              <a:buNone/>
              <a:defRPr sz="3600" b="0">
                <a:solidFill>
                  <a:schemeClr val="bg2">
                    <a:shade val="25000"/>
                  </a:schemeClr>
                </a:solidFill>
                <a:effectLst/>
              </a:defRPr>
            </a:lvl1pPr>
            <a:extLst/>
          </a:lstStyle>
          <a:p>
            <a:r>
              <a:rPr kumimoji="0" lang="en-US" smtClean="0"/>
              <a:t>Click to edit Master title style</a:t>
            </a:r>
            <a:endParaRPr kumimoji="0" lang="en-US"/>
          </a:p>
        </p:txBody>
      </p:sp>
      <p:sp>
        <p:nvSpPr>
          <p:cNvPr id="4" name="Text Placeholder 3"/>
          <p:cNvSpPr>
            <a:spLocks noGrp="1"/>
          </p:cNvSpPr>
          <p:nvPr>
            <p:ph type="body" sz="half" idx="2"/>
          </p:nvPr>
        </p:nvSpPr>
        <p:spPr bwMode="grayWhite">
          <a:xfrm>
            <a:off x="6462712" y="533400"/>
            <a:ext cx="2240280" cy="4211480"/>
          </a:xfrm>
        </p:spPr>
        <p:txBody>
          <a:bodyPr lIns="91440"/>
          <a:lstStyle>
            <a:lvl1pPr marL="45720" indent="0" algn="l">
              <a:spcBef>
                <a:spcPts val="0"/>
              </a:spcBef>
              <a:buNone/>
              <a:defRPr sz="1400">
                <a:solidFill>
                  <a:srgbClr val="FFFFFF"/>
                </a:solidFill>
              </a:defRPr>
            </a:lvl1pPr>
            <a:lvl2pPr>
              <a:defRPr sz="1200">
                <a:solidFill>
                  <a:srgbClr val="FFFFFF"/>
                </a:solidFill>
              </a:defRPr>
            </a:lvl2pPr>
            <a:lvl3pPr>
              <a:defRPr sz="1000">
                <a:solidFill>
                  <a:srgbClr val="FFFFFF"/>
                </a:solidFill>
              </a:defRPr>
            </a:lvl3pPr>
            <a:lvl4pPr>
              <a:defRPr sz="900">
                <a:solidFill>
                  <a:srgbClr val="FFFFFF"/>
                </a:solidFill>
              </a:defRPr>
            </a:lvl4pPr>
            <a:lvl5pPr>
              <a:defRPr sz="900">
                <a:solidFill>
                  <a:srgbClr val="FFFFFF"/>
                </a:solidFill>
              </a:defRPr>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66A2DACB-15CE-4D36-BC74-29C7CB291B68}" type="datetimeFigureOut">
              <a:rPr lang="en-US" smtClean="0"/>
              <a:t>1/11/2016</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2E11A3E8-D6E7-4832-B63D-A5236F4CF8A8}" type="slidenum">
              <a:rPr lang="en-US" smtClean="0"/>
              <a:t>‹#›</a:t>
            </a:fld>
            <a:endParaRPr lang="en-US"/>
          </a:p>
        </p:txBody>
      </p:sp>
      <p:sp>
        <p:nvSpPr>
          <p:cNvPr id="3" name="Picture Placeholder 2"/>
          <p:cNvSpPr>
            <a:spLocks noGrp="1"/>
          </p:cNvSpPr>
          <p:nvPr>
            <p:ph type="pic" idx="1"/>
          </p:nvPr>
        </p:nvSpPr>
        <p:spPr>
          <a:xfrm>
            <a:off x="421480" y="435768"/>
            <a:ext cx="5925312" cy="4343400"/>
          </a:xfrm>
          <a:prstGeom prst="snipRoundRect">
            <a:avLst>
              <a:gd name="adj1" fmla="val 1040"/>
              <a:gd name="adj2" fmla="val 0"/>
            </a:avLst>
          </a:prstGeom>
          <a:solidFill>
            <a:schemeClr val="bg2">
              <a:shade val="10000"/>
            </a:schemeClr>
          </a:solidFill>
        </p:spPr>
        <p:txBody>
          <a:bodyPr/>
          <a:lstStyle>
            <a:lvl1pPr marL="0" indent="0">
              <a:buNone/>
              <a:defRPr sz="3200"/>
            </a:lvl1pPr>
            <a:extLst/>
          </a:lstStyle>
          <a:p>
            <a:r>
              <a:rPr kumimoji="0" lang="en-US" smtClean="0"/>
              <a:t>Click icon to add picture</a:t>
            </a:r>
            <a:endParaRPr kumimoji="0"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7" name="Rounded Rectangle 6"/>
          <p:cNvSpPr/>
          <p:nvPr/>
        </p:nvSpPr>
        <p:spPr>
          <a:xfrm>
            <a:off x="304800" y="329184"/>
            <a:ext cx="8532055" cy="6196819"/>
          </a:xfrm>
          <a:prstGeom prst="roundRect">
            <a:avLst>
              <a:gd name="adj" fmla="val 2081"/>
            </a:avLst>
          </a:prstGeom>
          <a:gradFill flip="none" rotWithShape="1">
            <a:gsLst>
              <a:gs pos="0">
                <a:srgbClr val="FFFFFF">
                  <a:shade val="100000"/>
                </a:srgbClr>
              </a:gs>
              <a:gs pos="98000">
                <a:srgbClr val="FFFFFF">
                  <a:shade val="100000"/>
                </a:srgbClr>
              </a:gs>
              <a:gs pos="99055">
                <a:srgbClr val="FFFFFF">
                  <a:shade val="93000"/>
                </a:srgbClr>
              </a:gs>
              <a:gs pos="100000">
                <a:srgbClr val="FFFFFF">
                  <a:shade val="70000"/>
                </a:srgbClr>
              </a:gs>
            </a:gsLst>
            <a:lin ang="5400000" scaled="1"/>
            <a:tileRect/>
          </a:gradFill>
          <a:ln w="2000" cap="rnd" cmpd="sng" algn="ctr">
            <a:solidFill>
              <a:srgbClr val="302F2C">
                <a:tint val="65000"/>
                <a:satMod val="120000"/>
              </a:srgbClr>
            </a:solidFill>
            <a:prstDash val="solid"/>
          </a:ln>
          <a:effectLst>
            <a:outerShdw blurRad="76200" dist="50800" dir="5400000" algn="tl" rotWithShape="0">
              <a:srgbClr val="000000">
                <a:alpha val="2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ounded Rectangle 8"/>
          <p:cNvSpPr/>
          <p:nvPr/>
        </p:nvSpPr>
        <p:spPr>
          <a:xfrm>
            <a:off x="418596" y="434162"/>
            <a:ext cx="8306809" cy="5486400"/>
          </a:xfrm>
          <a:prstGeom prst="roundRect">
            <a:avLst>
              <a:gd name="adj" fmla="val 2127"/>
            </a:avLst>
          </a:prstGeom>
          <a:gradFill rotWithShape="1">
            <a:gsLst>
              <a:gs pos="0">
                <a:schemeClr val="bg1">
                  <a:tint val="75000"/>
                  <a:satMod val="150000"/>
                </a:schemeClr>
              </a:gs>
              <a:gs pos="55000">
                <a:schemeClr val="bg1">
                  <a:shade val="75000"/>
                  <a:satMod val="100000"/>
                </a:schemeClr>
              </a:gs>
              <a:gs pos="100000">
                <a:schemeClr val="bg1">
                  <a:shade val="35000"/>
                  <a:satMod val="100000"/>
                </a:schemeClr>
              </a:gs>
            </a:gsLst>
            <a:path path="circle">
              <a:fillToRect l="50000" t="175000" r="50000" b="-75000"/>
            </a:path>
          </a:gradFill>
          <a:ln w="889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3" name="Title Placeholder 12"/>
          <p:cNvSpPr>
            <a:spLocks noGrp="1"/>
          </p:cNvSpPr>
          <p:nvPr>
            <p:ph type="title"/>
          </p:nvPr>
        </p:nvSpPr>
        <p:spPr>
          <a:xfrm>
            <a:off x="502920" y="4985590"/>
            <a:ext cx="8183880" cy="1051560"/>
          </a:xfrm>
          <a:prstGeom prst="rect">
            <a:avLst/>
          </a:prstGeom>
        </p:spPr>
        <p:txBody>
          <a:bodyPr vert="horz" anchor="b">
            <a:normAutofit/>
          </a:bodyPr>
          <a:lstStyle>
            <a:extLst/>
          </a:lstStyle>
          <a:p>
            <a:r>
              <a:rPr kumimoji="0" lang="en-US" smtClean="0"/>
              <a:t>Click to edit Master title style</a:t>
            </a:r>
            <a:endParaRPr kumimoji="0" lang="en-US"/>
          </a:p>
        </p:txBody>
      </p:sp>
      <p:sp>
        <p:nvSpPr>
          <p:cNvPr id="4" name="Text Placeholder 3"/>
          <p:cNvSpPr>
            <a:spLocks noGrp="1"/>
          </p:cNvSpPr>
          <p:nvPr>
            <p:ph type="body" idx="1"/>
          </p:nvPr>
        </p:nvSpPr>
        <p:spPr>
          <a:xfrm>
            <a:off x="502920" y="530352"/>
            <a:ext cx="8183880" cy="4187952"/>
          </a:xfrm>
          <a:prstGeom prst="rect">
            <a:avLst/>
          </a:prstGeom>
        </p:spPr>
        <p:txBody>
          <a:bodyPr vert="horz" lIns="182880" tIns="91440">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5" name="Date Placeholder 24"/>
          <p:cNvSpPr>
            <a:spLocks noGrp="1"/>
          </p:cNvSpPr>
          <p:nvPr>
            <p:ph type="dt" sz="half" idx="2"/>
          </p:nvPr>
        </p:nvSpPr>
        <p:spPr>
          <a:xfrm>
            <a:off x="3776328" y="6111875"/>
            <a:ext cx="22860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66A2DACB-15CE-4D36-BC74-29C7CB291B68}" type="datetimeFigureOut">
              <a:rPr lang="en-US" smtClean="0"/>
              <a:t>1/11/2016</a:t>
            </a:fld>
            <a:endParaRPr lang="en-US"/>
          </a:p>
        </p:txBody>
      </p:sp>
      <p:sp>
        <p:nvSpPr>
          <p:cNvPr id="18" name="Footer Placeholder 17"/>
          <p:cNvSpPr>
            <a:spLocks noGrp="1"/>
          </p:cNvSpPr>
          <p:nvPr>
            <p:ph type="ftr" sz="quarter" idx="3"/>
          </p:nvPr>
        </p:nvSpPr>
        <p:spPr>
          <a:xfrm>
            <a:off x="6062328" y="6111875"/>
            <a:ext cx="2286000" cy="365125"/>
          </a:xfrm>
          <a:prstGeom prst="rect">
            <a:avLst/>
          </a:prstGeom>
        </p:spPr>
        <p:txBody>
          <a:bodyPr vert="horz" anchor="b"/>
          <a:lstStyle>
            <a:lvl1pPr algn="l" eaLnBrk="1" latinLnBrk="0" hangingPunct="1">
              <a:defRPr kumimoji="0" sz="1000">
                <a:solidFill>
                  <a:schemeClr val="bg2">
                    <a:shade val="50000"/>
                  </a:schemeClr>
                </a:solidFill>
              </a:defRPr>
            </a:lvl1pPr>
            <a:extLst/>
          </a:lstStyle>
          <a:p>
            <a:endParaRPr lang="en-US"/>
          </a:p>
        </p:txBody>
      </p:sp>
      <p:sp>
        <p:nvSpPr>
          <p:cNvPr id="5" name="Slide Number Placeholder 4"/>
          <p:cNvSpPr>
            <a:spLocks noGrp="1"/>
          </p:cNvSpPr>
          <p:nvPr>
            <p:ph type="sldNum" sz="quarter" idx="4"/>
          </p:nvPr>
        </p:nvSpPr>
        <p:spPr>
          <a:xfrm>
            <a:off x="8348328" y="6111875"/>
            <a:ext cx="457200" cy="365125"/>
          </a:xfrm>
          <a:prstGeom prst="rect">
            <a:avLst/>
          </a:prstGeom>
        </p:spPr>
        <p:txBody>
          <a:bodyPr vert="horz" anchor="b"/>
          <a:lstStyle>
            <a:lvl1pPr algn="r" eaLnBrk="1" latinLnBrk="0" hangingPunct="1">
              <a:defRPr kumimoji="0" sz="1000">
                <a:solidFill>
                  <a:schemeClr val="bg2">
                    <a:shade val="50000"/>
                  </a:schemeClr>
                </a:solidFill>
              </a:defRPr>
            </a:lvl1pPr>
            <a:extLst/>
          </a:lstStyle>
          <a:p>
            <a:fld id="{2E11A3E8-D6E7-4832-B63D-A5236F4CF8A8}"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29" r:id="rId1"/>
    <p:sldLayoutId id="2147483830" r:id="rId2"/>
    <p:sldLayoutId id="2147483831" r:id="rId3"/>
    <p:sldLayoutId id="2147483832" r:id="rId4"/>
    <p:sldLayoutId id="2147483833" r:id="rId5"/>
    <p:sldLayoutId id="2147483834" r:id="rId6"/>
    <p:sldLayoutId id="2147483835" r:id="rId7"/>
    <p:sldLayoutId id="2147483836" r:id="rId8"/>
    <p:sldLayoutId id="2147483837" r:id="rId9"/>
    <p:sldLayoutId id="2147483838" r:id="rId10"/>
    <p:sldLayoutId id="2147483839" r:id="rId11"/>
  </p:sldLayoutIdLst>
  <p:txStyles>
    <p:titleStyle>
      <a:lvl1pPr algn="l" rtl="0" eaLnBrk="1" latinLnBrk="0" hangingPunct="1">
        <a:spcBef>
          <a:spcPct val="0"/>
        </a:spcBef>
        <a:buNone/>
        <a:defRPr kumimoji="0" sz="3600" b="1" kern="1200">
          <a:solidFill>
            <a:schemeClr val="accent1">
              <a:tint val="88000"/>
              <a:satMod val="150000"/>
            </a:schemeClr>
          </a:solidFill>
          <a:effectLst>
            <a:outerShdw blurRad="53975" dist="22860" dir="5400000" algn="tl" rotWithShape="0">
              <a:srgbClr val="000000">
                <a:alpha val="55000"/>
              </a:srgbClr>
            </a:outerShdw>
          </a:effectLst>
          <a:latin typeface="+mj-lt"/>
          <a:ea typeface="+mj-ea"/>
          <a:cs typeface="+mj-cs"/>
        </a:defRPr>
      </a:lvl1pPr>
      <a:extLst/>
    </p:titleStyle>
    <p:bodyStyle>
      <a:lvl1pPr marL="265176" indent="-265176" algn="l" rtl="0" eaLnBrk="1" latinLnBrk="0" hangingPunct="1">
        <a:spcBef>
          <a:spcPts val="250"/>
        </a:spcBef>
        <a:buClr>
          <a:schemeClr val="accent1"/>
        </a:buClr>
        <a:buSzPct val="80000"/>
        <a:buFont typeface="Wingdings 2"/>
        <a:buChar char=""/>
        <a:defRPr kumimoji="0" sz="2800" kern="1200">
          <a:solidFill>
            <a:schemeClr val="tx1"/>
          </a:solidFill>
          <a:effectLst/>
          <a:latin typeface="+mn-lt"/>
          <a:ea typeface="+mn-ea"/>
          <a:cs typeface="+mn-cs"/>
        </a:defRPr>
      </a:lvl1pPr>
      <a:lvl2pPr marL="548640" indent="-201168" algn="l" rtl="0" eaLnBrk="1" latinLnBrk="0" hangingPunct="1">
        <a:spcBef>
          <a:spcPts val="250"/>
        </a:spcBef>
        <a:buClr>
          <a:schemeClr val="accent1"/>
        </a:buClr>
        <a:buSzPct val="100000"/>
        <a:buFont typeface="Verdana"/>
        <a:buChar char="◦"/>
        <a:defRPr kumimoji="0" sz="2400" kern="1200">
          <a:solidFill>
            <a:schemeClr val="tx1"/>
          </a:solidFill>
          <a:latin typeface="+mn-lt"/>
          <a:ea typeface="+mn-ea"/>
          <a:cs typeface="+mn-cs"/>
        </a:defRPr>
      </a:lvl2pPr>
      <a:lvl3pPr marL="786384" indent="-182880" algn="l" rtl="0" eaLnBrk="1" latinLnBrk="0" hangingPunct="1">
        <a:spcBef>
          <a:spcPts val="250"/>
        </a:spcBef>
        <a:buClr>
          <a:schemeClr val="accent2">
            <a:tint val="85000"/>
            <a:satMod val="285000"/>
          </a:schemeClr>
        </a:buClr>
        <a:buSzPct val="100000"/>
        <a:buFont typeface="Wingdings 2"/>
        <a:buChar char=""/>
        <a:defRPr kumimoji="0" sz="2200" kern="1200">
          <a:solidFill>
            <a:schemeClr val="tx1"/>
          </a:solidFill>
          <a:latin typeface="+mn-lt"/>
          <a:ea typeface="+mn-ea"/>
          <a:cs typeface="+mn-cs"/>
        </a:defRPr>
      </a:lvl3pPr>
      <a:lvl4pPr marL="1024128" indent="-182880" algn="l" rtl="0" eaLnBrk="1" latinLnBrk="0" hangingPunct="1">
        <a:spcBef>
          <a:spcPts val="230"/>
        </a:spcBef>
        <a:buClr>
          <a:schemeClr val="accent2">
            <a:tint val="85000"/>
            <a:satMod val="285000"/>
          </a:schemeClr>
        </a:buClr>
        <a:buSzPct val="112000"/>
        <a:buFont typeface="Verdana"/>
        <a:buChar char="◦"/>
        <a:defRPr kumimoji="0" sz="1900" kern="1200">
          <a:solidFill>
            <a:schemeClr val="tx1"/>
          </a:solidFill>
          <a:latin typeface="+mn-lt"/>
          <a:ea typeface="+mn-ea"/>
          <a:cs typeface="+mn-cs"/>
        </a:defRPr>
      </a:lvl4pPr>
      <a:lvl5pPr marL="1280160" indent="-182880" algn="l" rtl="0" eaLnBrk="1" latinLnBrk="0" hangingPunct="1">
        <a:spcBef>
          <a:spcPts val="250"/>
        </a:spcBef>
        <a:buClr>
          <a:schemeClr val="accent3">
            <a:tint val="85000"/>
            <a:satMod val="275000"/>
          </a:schemeClr>
        </a:buClr>
        <a:buSzPct val="100000"/>
        <a:buFont typeface="Wingdings 2"/>
        <a:buChar char=""/>
        <a:defRPr kumimoji="0" sz="1800" kern="1200">
          <a:solidFill>
            <a:schemeClr val="tx1"/>
          </a:solidFill>
          <a:latin typeface="+mn-lt"/>
          <a:ea typeface="+mn-ea"/>
          <a:cs typeface="+mn-cs"/>
        </a:defRPr>
      </a:lvl5pPr>
      <a:lvl6pPr marL="1490472" indent="-182880" algn="l" rtl="0" eaLnBrk="1" latinLnBrk="0" hangingPunct="1">
        <a:spcBef>
          <a:spcPts val="250"/>
        </a:spcBef>
        <a:buClr>
          <a:schemeClr val="accent3">
            <a:tint val="85000"/>
            <a:satMod val="275000"/>
          </a:schemeClr>
        </a:buClr>
        <a:buSzPct val="100000"/>
        <a:buFont typeface="Verdana"/>
        <a:buChar char="◦"/>
        <a:defRPr kumimoji="0" sz="1700" kern="1200" baseline="0">
          <a:solidFill>
            <a:schemeClr val="tx1"/>
          </a:solidFill>
          <a:latin typeface="+mn-lt"/>
          <a:ea typeface="+mn-ea"/>
          <a:cs typeface="+mn-cs"/>
        </a:defRPr>
      </a:lvl6pPr>
      <a:lvl7pPr marL="1700784"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7pPr>
      <a:lvl8pPr marL="1920240" indent="-182880" algn="l" rtl="0" eaLnBrk="1" latinLnBrk="0" hangingPunct="1">
        <a:spcBef>
          <a:spcPts val="257"/>
        </a:spcBef>
        <a:buClr>
          <a:schemeClr val="accent3">
            <a:tint val="85000"/>
            <a:satMod val="275000"/>
          </a:schemeClr>
        </a:buClr>
        <a:buSzPct val="100000"/>
        <a:buFont typeface="Verdana"/>
        <a:buChar char="◦"/>
        <a:defRPr kumimoji="0" sz="1500" kern="1200" baseline="0">
          <a:solidFill>
            <a:schemeClr val="tx1"/>
          </a:solidFill>
          <a:latin typeface="+mn-lt"/>
          <a:ea typeface="+mn-ea"/>
          <a:cs typeface="+mn-cs"/>
        </a:defRPr>
      </a:lvl8pPr>
      <a:lvl9pPr marL="2148840" indent="-182880" algn="l" rtl="0" eaLnBrk="1" latinLnBrk="0" hangingPunct="1">
        <a:spcBef>
          <a:spcPts val="255"/>
        </a:spcBef>
        <a:buClr>
          <a:schemeClr val="accent3">
            <a:tint val="85000"/>
            <a:satMod val="275000"/>
          </a:schemeClr>
        </a:buClr>
        <a:buSzPct val="100000"/>
        <a:buFont typeface="Wingdings 2"/>
        <a:buChar char=""/>
        <a:defRPr kumimoji="0" sz="15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3.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sq.wikipedia.org/w/index.php?title=Diastola&amp;action=edit&amp;redlink=1" TargetMode="External"/><Relationship Id="rId2" Type="http://schemas.openxmlformats.org/officeDocument/2006/relationships/hyperlink" Target="https://sq.wikipedia.org/w/index.php?title=Sistola&amp;action=edit&amp;redlink=1" TargetMode="External"/><Relationship Id="rId1" Type="http://schemas.openxmlformats.org/officeDocument/2006/relationships/slideLayout" Target="../slideLayouts/slideLayout2.xml"/><Relationship Id="rId4" Type="http://schemas.openxmlformats.org/officeDocument/2006/relationships/image" Target="../media/image11.jpeg"/></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image.slidesharecdn.com/kequshqyerja-150401120845-conversion-gate01/95/kequshqyerja-dhe-semundjet-8-638.jpg?cb=1427908225" TargetMode="External"/><Relationship Id="rId2" Type="http://schemas.openxmlformats.org/officeDocument/2006/relationships/hyperlink" Target="http://image.slidesharecdn.com/kequshqyerja-150401120845-conversion-gate01/95/kequshqyerja-dhe-semundjet-7-638.jpg?cb=1427908225" TargetMode="External"/><Relationship Id="rId1" Type="http://schemas.openxmlformats.org/officeDocument/2006/relationships/slideLayout" Target="../slideLayouts/slideLayout2.xml"/><Relationship Id="rId5" Type="http://schemas.openxmlformats.org/officeDocument/2006/relationships/hyperlink" Target="http://image.slidesharecdn.com/kequshqyerja-150401120845-conversion-gate01/95/kequshqyerja-dhe-semundjet-11-638.jpg?cb=1427908225" TargetMode="External"/><Relationship Id="rId4" Type="http://schemas.openxmlformats.org/officeDocument/2006/relationships/hyperlink" Target="http://image.slidesharecdn.com/kequshqyerja-150401120845-conversion-gate01/95/kequshqyerja-dhe-semundjet-9-638.jpg?cb=1427908225" TargetMode="Externa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514600" y="990600"/>
            <a:ext cx="3200400" cy="1447800"/>
          </a:xfrm>
        </p:spPr>
        <p:txBody>
          <a:bodyPr>
            <a:normAutofit fontScale="90000"/>
          </a:bodyPr>
          <a:lstStyle/>
          <a:p>
            <a:r>
              <a:rPr lang="it-IT" dirty="0" smtClean="0"/>
              <a:t>PROJEKT</a:t>
            </a:r>
            <a:br>
              <a:rPr lang="it-IT" dirty="0" smtClean="0"/>
            </a:br>
            <a:endParaRPr lang="en-US" dirty="0"/>
          </a:p>
        </p:txBody>
      </p:sp>
      <p:sp>
        <p:nvSpPr>
          <p:cNvPr id="3" name="Subtitle 2"/>
          <p:cNvSpPr>
            <a:spLocks noGrp="1"/>
          </p:cNvSpPr>
          <p:nvPr>
            <p:ph type="subTitle" idx="1"/>
          </p:nvPr>
        </p:nvSpPr>
        <p:spPr>
          <a:xfrm>
            <a:off x="609600" y="2819400"/>
            <a:ext cx="6477000" cy="1752600"/>
          </a:xfrm>
        </p:spPr>
        <p:txBody>
          <a:bodyPr/>
          <a:lstStyle/>
          <a:p>
            <a:r>
              <a:rPr lang="it-IT" dirty="0" smtClean="0"/>
              <a:t>Tema : Semundjet qe kane lidhje me te ushqyerit </a:t>
            </a:r>
            <a:endParaRPr lang="en-US" dirty="0"/>
          </a:p>
        </p:txBody>
      </p:sp>
      <p:pic>
        <p:nvPicPr>
          <p:cNvPr id="5" name="Picture 4" descr="emotional-eating.jpg"/>
          <p:cNvPicPr>
            <a:picLocks noChangeAspect="1"/>
          </p:cNvPicPr>
          <p:nvPr/>
        </p:nvPicPr>
        <p:blipFill>
          <a:blip r:embed="rId2" cstate="print"/>
          <a:stretch>
            <a:fillRect/>
          </a:stretch>
        </p:blipFill>
        <p:spPr>
          <a:xfrm>
            <a:off x="457200" y="3505200"/>
            <a:ext cx="2590800" cy="2819400"/>
          </a:xfrm>
          <a:prstGeom prst="rect">
            <a:avLst/>
          </a:prstGeom>
        </p:spPr>
      </p:pic>
      <p:pic>
        <p:nvPicPr>
          <p:cNvPr id="6" name="Picture 5" descr="junk-food-vs-healthy-food.jpg"/>
          <p:cNvPicPr>
            <a:picLocks noChangeAspect="1"/>
          </p:cNvPicPr>
          <p:nvPr/>
        </p:nvPicPr>
        <p:blipFill>
          <a:blip r:embed="rId3"/>
          <a:stretch>
            <a:fillRect/>
          </a:stretch>
        </p:blipFill>
        <p:spPr>
          <a:xfrm>
            <a:off x="3657600" y="4114800"/>
            <a:ext cx="3962400" cy="220980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4648200"/>
            <a:ext cx="8183880" cy="1234440"/>
          </a:xfrm>
        </p:spPr>
        <p:txBody>
          <a:bodyPr>
            <a:normAutofit/>
          </a:bodyPr>
          <a:lstStyle/>
          <a:p>
            <a:r>
              <a:rPr lang="it-IT" sz="2400" dirty="0" smtClean="0"/>
              <a:t>Hipertensioni dhe Bulimia </a:t>
            </a:r>
            <a:r>
              <a:rPr lang="it-IT" dirty="0" smtClean="0"/>
              <a:t/>
            </a:r>
            <a:br>
              <a:rPr lang="it-IT" dirty="0" smtClean="0"/>
            </a:br>
            <a:endParaRPr lang="en-US" sz="2000" dirty="0"/>
          </a:p>
        </p:txBody>
      </p:sp>
      <p:sp>
        <p:nvSpPr>
          <p:cNvPr id="3" name="Content Placeholder 2"/>
          <p:cNvSpPr>
            <a:spLocks noGrp="1"/>
          </p:cNvSpPr>
          <p:nvPr>
            <p:ph idx="1"/>
          </p:nvPr>
        </p:nvSpPr>
        <p:spPr>
          <a:xfrm>
            <a:off x="502920" y="530352"/>
            <a:ext cx="6964680" cy="4187952"/>
          </a:xfrm>
        </p:spPr>
        <p:txBody>
          <a:bodyPr numCol="2">
            <a:normAutofit fontScale="32500" lnSpcReduction="20000"/>
          </a:bodyPr>
          <a:lstStyle/>
          <a:p>
            <a:r>
              <a:rPr lang="en-US" dirty="0" smtClean="0"/>
              <a:t>Bulimia nervosa </a:t>
            </a:r>
            <a:r>
              <a:rPr lang="en-US" dirty="0" err="1" smtClean="0"/>
              <a:t>është</a:t>
            </a:r>
            <a:r>
              <a:rPr lang="en-US" dirty="0" smtClean="0"/>
              <a:t> </a:t>
            </a:r>
            <a:r>
              <a:rPr lang="en-US" dirty="0" err="1" smtClean="0"/>
              <a:t>një</a:t>
            </a:r>
            <a:r>
              <a:rPr lang="en-US" dirty="0" smtClean="0"/>
              <a:t> </a:t>
            </a:r>
            <a:r>
              <a:rPr lang="en-US" dirty="0" err="1" smtClean="0"/>
              <a:t>çregullim</a:t>
            </a:r>
            <a:r>
              <a:rPr lang="en-US" dirty="0" smtClean="0"/>
              <a:t> </a:t>
            </a:r>
            <a:r>
              <a:rPr lang="en-US" dirty="0" err="1" smtClean="0"/>
              <a:t>psikologjik</a:t>
            </a:r>
            <a:r>
              <a:rPr lang="en-US" dirty="0" smtClean="0"/>
              <a:t> </a:t>
            </a:r>
            <a:r>
              <a:rPr lang="en-US" dirty="0" err="1" smtClean="0"/>
              <a:t>i</a:t>
            </a:r>
            <a:r>
              <a:rPr lang="en-US" dirty="0" smtClean="0"/>
              <a:t> </a:t>
            </a:r>
            <a:r>
              <a:rPr lang="en-US" dirty="0" err="1" smtClean="0"/>
              <a:t>të</a:t>
            </a:r>
            <a:r>
              <a:rPr lang="en-US" dirty="0" smtClean="0"/>
              <a:t> </a:t>
            </a:r>
            <a:r>
              <a:rPr lang="en-US" dirty="0" err="1" smtClean="0"/>
              <a:t>ngrënit</a:t>
            </a:r>
            <a:r>
              <a:rPr lang="en-US" dirty="0" smtClean="0"/>
              <a:t>, </a:t>
            </a:r>
            <a:r>
              <a:rPr lang="en-US" dirty="0" err="1" smtClean="0"/>
              <a:t>që</a:t>
            </a:r>
            <a:r>
              <a:rPr lang="en-US" dirty="0" smtClean="0"/>
              <a:t> </a:t>
            </a:r>
            <a:r>
              <a:rPr lang="en-US" dirty="0" err="1" smtClean="0"/>
              <a:t>karakterizohet</a:t>
            </a:r>
            <a:r>
              <a:rPr lang="en-US" dirty="0" smtClean="0"/>
              <a:t> me </a:t>
            </a:r>
            <a:r>
              <a:rPr lang="en-US" dirty="0" err="1" smtClean="0"/>
              <a:t>intervale</a:t>
            </a:r>
            <a:r>
              <a:rPr lang="en-US" dirty="0" smtClean="0"/>
              <a:t> </a:t>
            </a:r>
            <a:r>
              <a:rPr lang="en-US" dirty="0" err="1" smtClean="0"/>
              <a:t>të</a:t>
            </a:r>
            <a:r>
              <a:rPr lang="en-US" dirty="0" smtClean="0"/>
              <a:t> </a:t>
            </a:r>
            <a:r>
              <a:rPr lang="en-US" dirty="0" err="1" smtClean="0"/>
              <a:t>të</a:t>
            </a:r>
            <a:r>
              <a:rPr lang="en-US" dirty="0" smtClean="0"/>
              <a:t> </a:t>
            </a:r>
            <a:r>
              <a:rPr lang="en-US" dirty="0" err="1" smtClean="0"/>
              <a:t>ngrënit</a:t>
            </a:r>
            <a:r>
              <a:rPr lang="en-US" dirty="0" smtClean="0"/>
              <a:t> </a:t>
            </a:r>
            <a:r>
              <a:rPr lang="en-US" dirty="0" err="1" smtClean="0"/>
              <a:t>të</a:t>
            </a:r>
            <a:r>
              <a:rPr lang="en-US" dirty="0" smtClean="0"/>
              <a:t> </a:t>
            </a:r>
            <a:r>
              <a:rPr lang="en-US" dirty="0" err="1" smtClean="0"/>
              <a:t>pakontrolluar</a:t>
            </a:r>
            <a:r>
              <a:rPr lang="en-US" dirty="0" smtClean="0"/>
              <a:t> </a:t>
            </a:r>
            <a:r>
              <a:rPr lang="en-US" dirty="0" err="1" smtClean="0"/>
              <a:t>të</a:t>
            </a:r>
            <a:r>
              <a:rPr lang="en-US" dirty="0" smtClean="0"/>
              <a:t> </a:t>
            </a:r>
            <a:r>
              <a:rPr lang="en-US" dirty="0" err="1" smtClean="0"/>
              <a:t>përcjellur</a:t>
            </a:r>
            <a:r>
              <a:rPr lang="en-US" dirty="0" smtClean="0"/>
              <a:t> me </a:t>
            </a:r>
            <a:r>
              <a:rPr lang="en-US" dirty="0" err="1" smtClean="0"/>
              <a:t>metoda</a:t>
            </a:r>
            <a:r>
              <a:rPr lang="en-US" dirty="0" smtClean="0"/>
              <a:t> </a:t>
            </a:r>
            <a:r>
              <a:rPr lang="en-US" dirty="0" err="1" smtClean="0"/>
              <a:t>joadekuate</a:t>
            </a:r>
            <a:r>
              <a:rPr lang="en-US" dirty="0" smtClean="0"/>
              <a:t> </a:t>
            </a:r>
            <a:r>
              <a:rPr lang="en-US" dirty="0" err="1" smtClean="0"/>
              <a:t>për</a:t>
            </a:r>
            <a:r>
              <a:rPr lang="en-US" dirty="0" smtClean="0"/>
              <a:t> </a:t>
            </a:r>
            <a:r>
              <a:rPr lang="en-US" dirty="0" err="1" smtClean="0"/>
              <a:t>kontrollim</a:t>
            </a:r>
            <a:r>
              <a:rPr lang="en-US" dirty="0" smtClean="0"/>
              <a:t> </a:t>
            </a:r>
            <a:r>
              <a:rPr lang="en-US" dirty="0" err="1" smtClean="0"/>
              <a:t>të</a:t>
            </a:r>
            <a:r>
              <a:rPr lang="en-US" dirty="0" smtClean="0"/>
              <a:t> </a:t>
            </a:r>
            <a:r>
              <a:rPr lang="en-US" dirty="0" err="1" smtClean="0"/>
              <a:t>peshës</a:t>
            </a:r>
            <a:r>
              <a:rPr lang="en-US" dirty="0" smtClean="0"/>
              <a:t> (</a:t>
            </a:r>
            <a:r>
              <a:rPr lang="en-US" dirty="0" err="1" smtClean="0"/>
              <a:t>të</a:t>
            </a:r>
            <a:r>
              <a:rPr lang="en-US" dirty="0" smtClean="0"/>
              <a:t> </a:t>
            </a:r>
            <a:r>
              <a:rPr lang="en-US" dirty="0" err="1" smtClean="0"/>
              <a:t>vjellur</a:t>
            </a:r>
            <a:r>
              <a:rPr lang="en-US" dirty="0" smtClean="0"/>
              <a:t>). </a:t>
            </a:r>
            <a:r>
              <a:rPr lang="en-US" dirty="0" err="1" smtClean="0"/>
              <a:t>Zakonisht</a:t>
            </a:r>
            <a:r>
              <a:rPr lang="en-US" dirty="0" smtClean="0"/>
              <a:t> </a:t>
            </a:r>
            <a:r>
              <a:rPr lang="en-US" dirty="0" err="1" smtClean="0"/>
              <a:t>është</a:t>
            </a:r>
            <a:r>
              <a:rPr lang="en-US" dirty="0" smtClean="0"/>
              <a:t> </a:t>
            </a:r>
            <a:r>
              <a:rPr lang="en-US" dirty="0" err="1" smtClean="0"/>
              <a:t>rezultat</a:t>
            </a:r>
            <a:r>
              <a:rPr lang="en-US" dirty="0" smtClean="0"/>
              <a:t> </a:t>
            </a:r>
            <a:r>
              <a:rPr lang="en-US" dirty="0" err="1" smtClean="0"/>
              <a:t>i</a:t>
            </a:r>
            <a:r>
              <a:rPr lang="en-US" dirty="0" smtClean="0"/>
              <a:t> </a:t>
            </a:r>
            <a:r>
              <a:rPr lang="en-US" dirty="0" err="1" smtClean="0"/>
              <a:t>depresionit</a:t>
            </a:r>
            <a:r>
              <a:rPr lang="en-US" dirty="0" smtClean="0"/>
              <a:t>, </a:t>
            </a:r>
            <a:r>
              <a:rPr lang="en-US" dirty="0" err="1" smtClean="0"/>
              <a:t>stresit</a:t>
            </a:r>
            <a:r>
              <a:rPr lang="en-US" dirty="0" smtClean="0"/>
              <a:t> </a:t>
            </a:r>
            <a:r>
              <a:rPr lang="en-US" dirty="0" err="1" smtClean="0"/>
              <a:t>apo</a:t>
            </a:r>
            <a:r>
              <a:rPr lang="en-US" dirty="0" smtClean="0"/>
              <a:t> </a:t>
            </a:r>
            <a:r>
              <a:rPr lang="en-US" dirty="0" err="1" smtClean="0"/>
              <a:t>çështjes</a:t>
            </a:r>
            <a:r>
              <a:rPr lang="en-US" dirty="0" smtClean="0"/>
              <a:t> </a:t>
            </a:r>
            <a:r>
              <a:rPr lang="en-US" dirty="0" err="1" smtClean="0"/>
              <a:t>së</a:t>
            </a:r>
            <a:r>
              <a:rPr lang="en-US" dirty="0" smtClean="0"/>
              <a:t> </a:t>
            </a:r>
            <a:r>
              <a:rPr lang="en-US" dirty="0" err="1" smtClean="0"/>
              <a:t>vetëbesimit</a:t>
            </a:r>
            <a:r>
              <a:rPr lang="en-US" dirty="0" smtClean="0"/>
              <a:t>.</a:t>
            </a:r>
            <a:br>
              <a:rPr lang="en-US" dirty="0" smtClean="0"/>
            </a:br>
            <a:r>
              <a:rPr lang="en-US" dirty="0" err="1" smtClean="0"/>
              <a:t>Statistikat</a:t>
            </a:r>
            <a:r>
              <a:rPr lang="en-US" dirty="0" smtClean="0"/>
              <a:t/>
            </a:r>
            <a:br>
              <a:rPr lang="en-US" dirty="0" smtClean="0"/>
            </a:br>
            <a:r>
              <a:rPr lang="en-US" dirty="0" smtClean="0"/>
              <a:t>Bulimia </a:t>
            </a:r>
            <a:r>
              <a:rPr lang="en-US" dirty="0" err="1" smtClean="0"/>
              <a:t>më</a:t>
            </a:r>
            <a:r>
              <a:rPr lang="en-US" dirty="0" smtClean="0"/>
              <a:t> </a:t>
            </a:r>
            <a:r>
              <a:rPr lang="en-US" dirty="0" err="1" smtClean="0"/>
              <a:t>shumë</a:t>
            </a:r>
            <a:r>
              <a:rPr lang="en-US" dirty="0" smtClean="0"/>
              <a:t> </a:t>
            </a:r>
            <a:r>
              <a:rPr lang="en-US" dirty="0" err="1" smtClean="0"/>
              <a:t>prek</a:t>
            </a:r>
            <a:r>
              <a:rPr lang="en-US" dirty="0" smtClean="0"/>
              <a:t> </a:t>
            </a:r>
            <a:r>
              <a:rPr lang="en-US" dirty="0" err="1" smtClean="0"/>
              <a:t>femrat</a:t>
            </a:r>
            <a:r>
              <a:rPr lang="en-US" dirty="0" smtClean="0"/>
              <a:t>. </a:t>
            </a:r>
            <a:r>
              <a:rPr lang="en-US" dirty="0" err="1" smtClean="0"/>
              <a:t>Rreth</a:t>
            </a:r>
            <a:r>
              <a:rPr lang="en-US" dirty="0" smtClean="0"/>
              <a:t> 10% </a:t>
            </a:r>
            <a:r>
              <a:rPr lang="en-US" dirty="0" err="1" smtClean="0"/>
              <a:t>të</a:t>
            </a:r>
            <a:r>
              <a:rPr lang="en-US" dirty="0" smtClean="0"/>
              <a:t> </a:t>
            </a:r>
            <a:r>
              <a:rPr lang="en-US" dirty="0" err="1" smtClean="0"/>
              <a:t>individëve</a:t>
            </a:r>
            <a:r>
              <a:rPr lang="en-US" dirty="0" smtClean="0"/>
              <a:t> </a:t>
            </a:r>
            <a:r>
              <a:rPr lang="en-US" dirty="0" err="1" smtClean="0"/>
              <a:t>të</a:t>
            </a:r>
            <a:r>
              <a:rPr lang="en-US" dirty="0" smtClean="0"/>
              <a:t> </a:t>
            </a:r>
            <a:r>
              <a:rPr lang="en-US" dirty="0" err="1" smtClean="0"/>
              <a:t>diagnostifikuar</a:t>
            </a:r>
            <a:r>
              <a:rPr lang="en-US" dirty="0" smtClean="0"/>
              <a:t> me </a:t>
            </a:r>
            <a:r>
              <a:rPr lang="en-US" dirty="0" err="1" smtClean="0"/>
              <a:t>bulimi</a:t>
            </a:r>
            <a:r>
              <a:rPr lang="en-US" dirty="0" smtClean="0"/>
              <a:t> </a:t>
            </a:r>
            <a:r>
              <a:rPr lang="en-US" dirty="0" err="1" smtClean="0"/>
              <a:t>janë</a:t>
            </a:r>
            <a:r>
              <a:rPr lang="en-US" dirty="0" smtClean="0"/>
              <a:t> </a:t>
            </a:r>
            <a:r>
              <a:rPr lang="en-US" dirty="0" err="1" smtClean="0"/>
              <a:t>meshkuj</a:t>
            </a:r>
            <a:r>
              <a:rPr lang="en-US" dirty="0" smtClean="0"/>
              <a:t> </a:t>
            </a:r>
            <a:r>
              <a:rPr lang="en-US" dirty="0" err="1" smtClean="0"/>
              <a:t>ndërsa</a:t>
            </a:r>
            <a:r>
              <a:rPr lang="en-US" dirty="0" smtClean="0"/>
              <a:t> 10% </a:t>
            </a:r>
            <a:r>
              <a:rPr lang="en-US" dirty="0" err="1" smtClean="0"/>
              <a:t>të</a:t>
            </a:r>
            <a:r>
              <a:rPr lang="en-US" dirty="0" smtClean="0"/>
              <a:t> </a:t>
            </a:r>
            <a:r>
              <a:rPr lang="en-US" dirty="0" err="1" smtClean="0"/>
              <a:t>individëve</a:t>
            </a:r>
            <a:r>
              <a:rPr lang="en-US" dirty="0" smtClean="0"/>
              <a:t> </a:t>
            </a:r>
            <a:r>
              <a:rPr lang="en-US" dirty="0" err="1" smtClean="0"/>
              <a:t>që</a:t>
            </a:r>
            <a:r>
              <a:rPr lang="en-US" dirty="0" smtClean="0"/>
              <a:t> </a:t>
            </a:r>
            <a:r>
              <a:rPr lang="en-US" dirty="0" err="1" smtClean="0"/>
              <a:t>vuajnë</a:t>
            </a:r>
            <a:r>
              <a:rPr lang="en-US" dirty="0" smtClean="0"/>
              <a:t> </a:t>
            </a:r>
            <a:r>
              <a:rPr lang="en-US" dirty="0" err="1" smtClean="0"/>
              <a:t>nga</a:t>
            </a:r>
            <a:r>
              <a:rPr lang="en-US" dirty="0" smtClean="0"/>
              <a:t> bulimia, do </a:t>
            </a:r>
            <a:r>
              <a:rPr lang="en-US" dirty="0" err="1" smtClean="0"/>
              <a:t>të</a:t>
            </a:r>
            <a:r>
              <a:rPr lang="en-US" dirty="0" smtClean="0"/>
              <a:t> </a:t>
            </a:r>
            <a:r>
              <a:rPr lang="en-US" dirty="0" err="1" smtClean="0"/>
              <a:t>vdesin</a:t>
            </a:r>
            <a:r>
              <a:rPr lang="en-US" dirty="0" smtClean="0"/>
              <a:t> </a:t>
            </a:r>
            <a:r>
              <a:rPr lang="en-US" dirty="0" err="1" smtClean="0"/>
              <a:t>nga</a:t>
            </a:r>
            <a:r>
              <a:rPr lang="en-US" dirty="0" smtClean="0"/>
              <a:t> </a:t>
            </a:r>
            <a:r>
              <a:rPr lang="en-US" dirty="0" err="1" smtClean="0"/>
              <a:t>uria</a:t>
            </a:r>
            <a:r>
              <a:rPr lang="en-US" dirty="0" smtClean="0"/>
              <a:t>, </a:t>
            </a:r>
            <a:r>
              <a:rPr lang="en-US" dirty="0" err="1" smtClean="0"/>
              <a:t>sulmi</a:t>
            </a:r>
            <a:r>
              <a:rPr lang="en-US" dirty="0" smtClean="0"/>
              <a:t> </a:t>
            </a:r>
            <a:r>
              <a:rPr lang="en-US" dirty="0" err="1" smtClean="0"/>
              <a:t>në</a:t>
            </a:r>
            <a:r>
              <a:rPr lang="en-US" dirty="0" smtClean="0"/>
              <a:t> </a:t>
            </a:r>
            <a:r>
              <a:rPr lang="en-US" dirty="0" err="1" smtClean="0"/>
              <a:t>zemër</a:t>
            </a:r>
            <a:r>
              <a:rPr lang="en-US" dirty="0" smtClean="0"/>
              <a:t>, </a:t>
            </a:r>
            <a:r>
              <a:rPr lang="en-US" dirty="0" err="1" smtClean="0"/>
              <a:t>komplikimet</a:t>
            </a:r>
            <a:r>
              <a:rPr lang="en-US" dirty="0" smtClean="0"/>
              <a:t> </a:t>
            </a:r>
            <a:r>
              <a:rPr lang="en-US" dirty="0" err="1" smtClean="0"/>
              <a:t>tjera</a:t>
            </a:r>
            <a:r>
              <a:rPr lang="en-US" dirty="0" smtClean="0"/>
              <a:t> </a:t>
            </a:r>
            <a:r>
              <a:rPr lang="en-US" dirty="0" err="1" smtClean="0"/>
              <a:t>mjekësore</a:t>
            </a:r>
            <a:r>
              <a:rPr lang="en-US" dirty="0" smtClean="0"/>
              <a:t> </a:t>
            </a:r>
            <a:r>
              <a:rPr lang="en-US" dirty="0" err="1" smtClean="0"/>
              <a:t>apo</a:t>
            </a:r>
            <a:r>
              <a:rPr lang="en-US" dirty="0" smtClean="0"/>
              <a:t> </a:t>
            </a:r>
            <a:r>
              <a:rPr lang="en-US" dirty="0" err="1" smtClean="0"/>
              <a:t>vetëvrasja</a:t>
            </a:r>
            <a:r>
              <a:rPr lang="en-US" dirty="0" smtClean="0"/>
              <a:t>.</a:t>
            </a:r>
            <a:br>
              <a:rPr lang="en-US" dirty="0" smtClean="0"/>
            </a:br>
            <a:r>
              <a:rPr lang="en-US" dirty="0" err="1" smtClean="0"/>
              <a:t>Cilat</a:t>
            </a:r>
            <a:r>
              <a:rPr lang="en-US" dirty="0" smtClean="0"/>
              <a:t> </a:t>
            </a:r>
            <a:r>
              <a:rPr lang="en-US" dirty="0" err="1" smtClean="0"/>
              <a:t>janë</a:t>
            </a:r>
            <a:r>
              <a:rPr lang="en-US" dirty="0" smtClean="0"/>
              <a:t> </a:t>
            </a:r>
            <a:r>
              <a:rPr lang="en-US" dirty="0" err="1" smtClean="0"/>
              <a:t>simptomat</a:t>
            </a:r>
            <a:r>
              <a:rPr lang="en-US" dirty="0" smtClean="0"/>
              <a:t> e </a:t>
            </a:r>
            <a:r>
              <a:rPr lang="en-US" dirty="0" err="1" smtClean="0"/>
              <a:t>bulimisë</a:t>
            </a:r>
            <a:r>
              <a:rPr lang="en-US" dirty="0" smtClean="0"/>
              <a:t>? </a:t>
            </a:r>
            <a:br>
              <a:rPr lang="en-US" dirty="0" smtClean="0"/>
            </a:br>
            <a:r>
              <a:rPr lang="en-US" dirty="0" smtClean="0"/>
              <a:t>• </a:t>
            </a:r>
            <a:r>
              <a:rPr lang="en-US" dirty="0" err="1" smtClean="0"/>
              <a:t>Depresioni</a:t>
            </a:r>
            <a:r>
              <a:rPr lang="en-US" dirty="0" smtClean="0"/>
              <a:t> </a:t>
            </a:r>
            <a:r>
              <a:rPr lang="en-US" dirty="0" err="1" smtClean="0"/>
              <a:t>dhe</a:t>
            </a:r>
            <a:r>
              <a:rPr lang="en-US" dirty="0" smtClean="0"/>
              <a:t> humor </a:t>
            </a:r>
            <a:r>
              <a:rPr lang="en-US" dirty="0" err="1" smtClean="0"/>
              <a:t>i</a:t>
            </a:r>
            <a:r>
              <a:rPr lang="en-US" dirty="0" smtClean="0"/>
              <a:t> </a:t>
            </a:r>
            <a:r>
              <a:rPr lang="en-US" dirty="0" err="1" smtClean="0"/>
              <a:t>luhatshem</a:t>
            </a:r>
            <a:r>
              <a:rPr lang="en-US" dirty="0" smtClean="0"/>
              <a:t/>
            </a:r>
            <a:br>
              <a:rPr lang="en-US" dirty="0" smtClean="0"/>
            </a:br>
            <a:r>
              <a:rPr lang="en-US" dirty="0" smtClean="0"/>
              <a:t>• </a:t>
            </a:r>
            <a:r>
              <a:rPr lang="en-US" dirty="0" err="1" smtClean="0"/>
              <a:t>abuzim</a:t>
            </a:r>
            <a:r>
              <a:rPr lang="en-US" dirty="0" smtClean="0"/>
              <a:t> </a:t>
            </a:r>
            <a:r>
              <a:rPr lang="en-US" dirty="0" err="1" smtClean="0"/>
              <a:t>ndaj</a:t>
            </a:r>
            <a:r>
              <a:rPr lang="en-US" dirty="0" smtClean="0"/>
              <a:t> </a:t>
            </a:r>
            <a:r>
              <a:rPr lang="en-US" dirty="0" err="1" smtClean="0"/>
              <a:t>droges</a:t>
            </a:r>
            <a:r>
              <a:rPr lang="en-US" dirty="0" smtClean="0"/>
              <a:t> </a:t>
            </a:r>
            <a:r>
              <a:rPr lang="en-US" dirty="0" err="1" smtClean="0"/>
              <a:t>dhe</a:t>
            </a:r>
            <a:r>
              <a:rPr lang="en-US" dirty="0" smtClean="0"/>
              <a:t> </a:t>
            </a:r>
            <a:r>
              <a:rPr lang="en-US" dirty="0" err="1" smtClean="0"/>
              <a:t>alkoolit</a:t>
            </a:r>
            <a:r>
              <a:rPr lang="en-US" dirty="0" smtClean="0"/>
              <a:t> </a:t>
            </a:r>
            <a:br>
              <a:rPr lang="en-US" dirty="0" smtClean="0"/>
            </a:br>
            <a:r>
              <a:rPr lang="en-US" dirty="0" smtClean="0"/>
              <a:t>• </a:t>
            </a:r>
            <a:r>
              <a:rPr lang="en-US" dirty="0" err="1" smtClean="0"/>
              <a:t>Agjërimi</a:t>
            </a:r>
            <a:r>
              <a:rPr lang="en-US" dirty="0" smtClean="0"/>
              <a:t> </a:t>
            </a:r>
            <a:br>
              <a:rPr lang="en-US" dirty="0" smtClean="0"/>
            </a:br>
            <a:r>
              <a:rPr lang="en-US" dirty="0" smtClean="0"/>
              <a:t>• </a:t>
            </a:r>
            <a:r>
              <a:rPr lang="en-US" dirty="0" err="1" smtClean="0"/>
              <a:t>Ndjenja</a:t>
            </a:r>
            <a:r>
              <a:rPr lang="en-US" dirty="0" smtClean="0"/>
              <a:t> e </a:t>
            </a:r>
            <a:r>
              <a:rPr lang="en-US" dirty="0" err="1" smtClean="0"/>
              <a:t>fajit</a:t>
            </a:r>
            <a:r>
              <a:rPr lang="en-US" dirty="0" smtClean="0"/>
              <a:t/>
            </a:r>
            <a:br>
              <a:rPr lang="en-US" dirty="0" smtClean="0"/>
            </a:br>
            <a:r>
              <a:rPr lang="en-US" dirty="0" smtClean="0"/>
              <a:t>• </a:t>
            </a:r>
            <a:r>
              <a:rPr lang="en-US" dirty="0" err="1" smtClean="0"/>
              <a:t>perdorimi</a:t>
            </a:r>
            <a:r>
              <a:rPr lang="en-US" dirty="0" smtClean="0"/>
              <a:t> </a:t>
            </a:r>
            <a:r>
              <a:rPr lang="en-US" dirty="0" err="1" smtClean="0"/>
              <a:t>i</a:t>
            </a:r>
            <a:r>
              <a:rPr lang="en-US" dirty="0" smtClean="0"/>
              <a:t> </a:t>
            </a:r>
            <a:r>
              <a:rPr lang="en-US" dirty="0" err="1" smtClean="0"/>
              <a:t>shpeshte</a:t>
            </a:r>
            <a:r>
              <a:rPr lang="en-US" dirty="0" smtClean="0"/>
              <a:t> banjo pas </a:t>
            </a:r>
            <a:r>
              <a:rPr lang="en-US" dirty="0" err="1" smtClean="0"/>
              <a:t>hahet</a:t>
            </a:r>
            <a:r>
              <a:rPr lang="en-US" dirty="0" smtClean="0"/>
              <a:t> </a:t>
            </a:r>
            <a:br>
              <a:rPr lang="en-US" dirty="0" smtClean="0"/>
            </a:br>
            <a:r>
              <a:rPr lang="en-US" dirty="0" smtClean="0"/>
              <a:t>• </a:t>
            </a:r>
            <a:r>
              <a:rPr lang="en-US" dirty="0" err="1" smtClean="0"/>
              <a:t>Periudhat</a:t>
            </a:r>
            <a:r>
              <a:rPr lang="en-US" dirty="0" smtClean="0"/>
              <a:t> </a:t>
            </a:r>
            <a:r>
              <a:rPr lang="en-US" dirty="0" err="1" smtClean="0"/>
              <a:t>menstruale</a:t>
            </a:r>
            <a:r>
              <a:rPr lang="en-US" dirty="0" smtClean="0"/>
              <a:t> </a:t>
            </a:r>
            <a:r>
              <a:rPr lang="en-US" dirty="0" err="1" smtClean="0"/>
              <a:t>te</a:t>
            </a:r>
            <a:r>
              <a:rPr lang="en-US" dirty="0" smtClean="0"/>
              <a:t> </a:t>
            </a:r>
            <a:r>
              <a:rPr lang="en-US" dirty="0" err="1" smtClean="0"/>
              <a:t>parregullt</a:t>
            </a:r>
            <a:r>
              <a:rPr lang="en-US" dirty="0" smtClean="0"/>
              <a:t> </a:t>
            </a:r>
            <a:br>
              <a:rPr lang="en-US" dirty="0" smtClean="0"/>
            </a:br>
            <a:r>
              <a:rPr lang="en-US" dirty="0" smtClean="0"/>
              <a:t>• </a:t>
            </a:r>
            <a:r>
              <a:rPr lang="en-US" dirty="0" err="1" smtClean="0"/>
              <a:t>te</a:t>
            </a:r>
            <a:r>
              <a:rPr lang="en-US" dirty="0" smtClean="0"/>
              <a:t> </a:t>
            </a:r>
            <a:r>
              <a:rPr lang="en-US" dirty="0" err="1" smtClean="0"/>
              <a:t>vjella</a:t>
            </a:r>
            <a:r>
              <a:rPr lang="en-US" dirty="0" smtClean="0"/>
              <a:t/>
            </a:r>
            <a:br>
              <a:rPr lang="en-US" dirty="0" smtClean="0"/>
            </a:br>
            <a:r>
              <a:rPr lang="en-US" dirty="0" smtClean="0"/>
              <a:t>• </a:t>
            </a:r>
            <a:r>
              <a:rPr lang="en-US" dirty="0" err="1" smtClean="0"/>
              <a:t>urth</a:t>
            </a:r>
            <a:r>
              <a:rPr lang="en-US" dirty="0" smtClean="0"/>
              <a:t> </a:t>
            </a:r>
            <a:br>
              <a:rPr lang="en-US" dirty="0" smtClean="0"/>
            </a:br>
            <a:r>
              <a:rPr lang="en-US" dirty="0" smtClean="0"/>
              <a:t>• </a:t>
            </a:r>
            <a:r>
              <a:rPr lang="en-US" dirty="0" err="1" smtClean="0"/>
              <a:t>lëndime</a:t>
            </a:r>
            <a:r>
              <a:rPr lang="en-US" dirty="0" smtClean="0"/>
              <a:t> </a:t>
            </a:r>
            <a:r>
              <a:rPr lang="en-US" dirty="0" err="1" smtClean="0"/>
              <a:t>apo</a:t>
            </a:r>
            <a:r>
              <a:rPr lang="en-US" dirty="0" smtClean="0"/>
              <a:t> </a:t>
            </a:r>
            <a:r>
              <a:rPr lang="en-US" dirty="0" err="1" smtClean="0"/>
              <a:t>gjakderdhje</a:t>
            </a:r>
            <a:r>
              <a:rPr lang="en-US" dirty="0" smtClean="0"/>
              <a:t> </a:t>
            </a:r>
            <a:r>
              <a:rPr lang="en-US" dirty="0" err="1" smtClean="0"/>
              <a:t>fyt</a:t>
            </a:r>
            <a:r>
              <a:rPr lang="en-US" dirty="0" smtClean="0"/>
              <a:t> </a:t>
            </a:r>
            <a:br>
              <a:rPr lang="en-US" dirty="0" smtClean="0"/>
            </a:br>
            <a:r>
              <a:rPr lang="en-US" dirty="0" smtClean="0"/>
              <a:t>• </a:t>
            </a:r>
            <a:r>
              <a:rPr lang="en-US" dirty="0" err="1" smtClean="0"/>
              <a:t>problemet</a:t>
            </a:r>
            <a:r>
              <a:rPr lang="en-US" dirty="0" smtClean="0"/>
              <a:t> e </a:t>
            </a:r>
            <a:r>
              <a:rPr lang="en-US" dirty="0" err="1" smtClean="0"/>
              <a:t>stomakut</a:t>
            </a:r>
            <a:r>
              <a:rPr lang="en-US" dirty="0" smtClean="0"/>
              <a:t> </a:t>
            </a:r>
            <a:br>
              <a:rPr lang="en-US" dirty="0" smtClean="0"/>
            </a:br>
            <a:r>
              <a:rPr lang="en-US" dirty="0" smtClean="0"/>
              <a:t>• </a:t>
            </a:r>
            <a:r>
              <a:rPr lang="en-US" dirty="0" err="1" smtClean="0"/>
              <a:t>gjendra</a:t>
            </a:r>
            <a:r>
              <a:rPr lang="en-US" dirty="0" smtClean="0"/>
              <a:t> </a:t>
            </a:r>
            <a:r>
              <a:rPr lang="en-US" dirty="0" err="1" smtClean="0"/>
              <a:t>te</a:t>
            </a:r>
            <a:r>
              <a:rPr lang="en-US" dirty="0" smtClean="0"/>
              <a:t> </a:t>
            </a:r>
            <a:r>
              <a:rPr lang="en-US" dirty="0" err="1" smtClean="0"/>
              <a:t>fryrë</a:t>
            </a:r>
            <a:r>
              <a:rPr lang="en-US" dirty="0" smtClean="0"/>
              <a:t> ne </a:t>
            </a:r>
            <a:r>
              <a:rPr lang="en-US" dirty="0" err="1" smtClean="0"/>
              <a:t>fytyrë</a:t>
            </a:r>
            <a:r>
              <a:rPr lang="en-US" dirty="0" smtClean="0"/>
              <a:t> </a:t>
            </a:r>
            <a:br>
              <a:rPr lang="en-US" dirty="0" smtClean="0"/>
            </a:br>
            <a:r>
              <a:rPr lang="en-US" dirty="0" smtClean="0"/>
              <a:t>• </a:t>
            </a:r>
            <a:r>
              <a:rPr lang="en-US" dirty="0" err="1" smtClean="0"/>
              <a:t>prishjen</a:t>
            </a:r>
            <a:r>
              <a:rPr lang="en-US" dirty="0" smtClean="0"/>
              <a:t> e </a:t>
            </a:r>
            <a:r>
              <a:rPr lang="en-US" dirty="0" err="1" smtClean="0"/>
              <a:t>dhëmbëve</a:t>
            </a:r>
            <a:r>
              <a:rPr lang="en-US" dirty="0" smtClean="0"/>
              <a:t> </a:t>
            </a:r>
          </a:p>
          <a:p>
            <a:r>
              <a:rPr lang="en-US" sz="3100" b="1" dirty="0" err="1" smtClean="0"/>
              <a:t>Hipertensioni</a:t>
            </a:r>
            <a:r>
              <a:rPr lang="en-US" sz="3100" dirty="0" smtClean="0"/>
              <a:t> </a:t>
            </a:r>
            <a:r>
              <a:rPr lang="en-US" sz="3100" dirty="0" err="1" smtClean="0"/>
              <a:t>ose</a:t>
            </a:r>
            <a:r>
              <a:rPr lang="en-US" sz="3100" dirty="0" smtClean="0"/>
              <a:t> </a:t>
            </a:r>
            <a:r>
              <a:rPr lang="en-US" sz="3100" dirty="0" err="1" smtClean="0"/>
              <a:t>shtypja</a:t>
            </a:r>
            <a:r>
              <a:rPr lang="en-US" sz="3100" dirty="0" smtClean="0"/>
              <a:t> e </a:t>
            </a:r>
            <a:r>
              <a:rPr lang="en-US" sz="3100" dirty="0" err="1" smtClean="0"/>
              <a:t>lartë</a:t>
            </a:r>
            <a:r>
              <a:rPr lang="en-US" sz="3100" dirty="0" smtClean="0"/>
              <a:t> e </a:t>
            </a:r>
            <a:r>
              <a:rPr lang="en-US" sz="3100" dirty="0" err="1" smtClean="0"/>
              <a:t>gjakut</a:t>
            </a:r>
            <a:r>
              <a:rPr lang="en-US" sz="3100" dirty="0" smtClean="0"/>
              <a:t> </a:t>
            </a:r>
            <a:r>
              <a:rPr lang="en-US" sz="3100" dirty="0" err="1" smtClean="0"/>
              <a:t>është</a:t>
            </a:r>
            <a:r>
              <a:rPr lang="en-US" sz="3100" dirty="0" smtClean="0"/>
              <a:t> </a:t>
            </a:r>
            <a:r>
              <a:rPr lang="en-US" sz="3100" dirty="0" err="1" smtClean="0"/>
              <a:t>një</a:t>
            </a:r>
            <a:r>
              <a:rPr lang="en-US" sz="3100" dirty="0" smtClean="0"/>
              <a:t> </a:t>
            </a:r>
            <a:r>
              <a:rPr lang="en-US" sz="3100" dirty="0" err="1" smtClean="0"/>
              <a:t>sëmundje</a:t>
            </a:r>
            <a:r>
              <a:rPr lang="en-US" sz="3100" dirty="0" smtClean="0"/>
              <a:t> </a:t>
            </a:r>
            <a:r>
              <a:rPr lang="en-US" sz="3100" dirty="0" err="1" smtClean="0"/>
              <a:t>në</a:t>
            </a:r>
            <a:r>
              <a:rPr lang="en-US" sz="3100" dirty="0" smtClean="0"/>
              <a:t> </a:t>
            </a:r>
            <a:r>
              <a:rPr lang="en-US" sz="3100" dirty="0" err="1" smtClean="0"/>
              <a:t>të</a:t>
            </a:r>
            <a:r>
              <a:rPr lang="en-US" sz="3100" dirty="0" smtClean="0"/>
              <a:t> </a:t>
            </a:r>
            <a:r>
              <a:rPr lang="en-US" sz="3100" dirty="0" err="1" smtClean="0"/>
              <a:t>cilën</a:t>
            </a:r>
            <a:r>
              <a:rPr lang="en-US" sz="3100" dirty="0" smtClean="0"/>
              <a:t> </a:t>
            </a:r>
            <a:r>
              <a:rPr lang="en-US" sz="3100" dirty="0" err="1" smtClean="0"/>
              <a:t>shtypja</a:t>
            </a:r>
            <a:r>
              <a:rPr lang="en-US" sz="3100" dirty="0" smtClean="0"/>
              <a:t> e </a:t>
            </a:r>
            <a:r>
              <a:rPr lang="en-US" sz="3100" dirty="0" err="1" smtClean="0"/>
              <a:t>gjakut</a:t>
            </a:r>
            <a:r>
              <a:rPr lang="en-US" sz="3100" dirty="0" smtClean="0"/>
              <a:t> ka </a:t>
            </a:r>
            <a:r>
              <a:rPr lang="en-US" sz="3100" dirty="0" err="1" smtClean="0"/>
              <a:t>nivele</a:t>
            </a:r>
            <a:r>
              <a:rPr lang="en-US" sz="3100" dirty="0" smtClean="0"/>
              <a:t> </a:t>
            </a:r>
            <a:r>
              <a:rPr lang="en-US" sz="3100" dirty="0" err="1" smtClean="0"/>
              <a:t>të</a:t>
            </a:r>
            <a:r>
              <a:rPr lang="en-US" sz="3100" dirty="0" smtClean="0"/>
              <a:t> </a:t>
            </a:r>
            <a:r>
              <a:rPr lang="en-US" sz="3100" dirty="0" err="1" smtClean="0"/>
              <a:t>larta</a:t>
            </a:r>
            <a:r>
              <a:rPr lang="en-US" sz="3100" dirty="0" smtClean="0"/>
              <a:t> </a:t>
            </a:r>
            <a:r>
              <a:rPr lang="en-US" sz="3100" dirty="0" err="1" smtClean="0"/>
              <a:t>dhe</a:t>
            </a:r>
            <a:r>
              <a:rPr lang="en-US" sz="3100" dirty="0" smtClean="0"/>
              <a:t> </a:t>
            </a:r>
            <a:r>
              <a:rPr lang="en-US" sz="3100" dirty="0" err="1" smtClean="0"/>
              <a:t>permanente</a:t>
            </a:r>
            <a:r>
              <a:rPr lang="en-US" sz="3100" dirty="0" smtClean="0"/>
              <a:t> </a:t>
            </a:r>
            <a:r>
              <a:rPr lang="en-US" sz="3100" dirty="0" err="1" smtClean="0"/>
              <a:t>mbi</a:t>
            </a:r>
            <a:r>
              <a:rPr lang="en-US" sz="3100" dirty="0" smtClean="0"/>
              <a:t> </a:t>
            </a:r>
            <a:r>
              <a:rPr lang="en-US" sz="3100" dirty="0" err="1" smtClean="0"/>
              <a:t>arterjet</a:t>
            </a:r>
            <a:r>
              <a:rPr lang="en-US" sz="3100" dirty="0" smtClean="0"/>
              <a:t>.</a:t>
            </a:r>
          </a:p>
          <a:p>
            <a:r>
              <a:rPr lang="en-US" sz="3100" dirty="0" err="1" smtClean="0"/>
              <a:t>Dihet</a:t>
            </a:r>
            <a:r>
              <a:rPr lang="en-US" sz="3100" dirty="0" smtClean="0"/>
              <a:t> se </a:t>
            </a:r>
            <a:r>
              <a:rPr lang="en-US" sz="3100" dirty="0" err="1" smtClean="0"/>
              <a:t>presioni</a:t>
            </a:r>
            <a:r>
              <a:rPr lang="en-US" sz="3100" dirty="0" smtClean="0"/>
              <a:t> arterial </a:t>
            </a:r>
            <a:r>
              <a:rPr lang="en-US" sz="3100" dirty="0" err="1" smtClean="0"/>
              <a:t>nuk</a:t>
            </a:r>
            <a:r>
              <a:rPr lang="en-US" sz="3100" dirty="0" smtClean="0"/>
              <a:t> </a:t>
            </a:r>
            <a:r>
              <a:rPr lang="en-US" sz="3100" dirty="0" err="1" smtClean="0"/>
              <a:t>është</a:t>
            </a:r>
            <a:r>
              <a:rPr lang="en-US" sz="3100" dirty="0" smtClean="0"/>
              <a:t> </a:t>
            </a:r>
            <a:r>
              <a:rPr lang="en-US" sz="3100" dirty="0" err="1" smtClean="0"/>
              <a:t>konstant</a:t>
            </a:r>
            <a:r>
              <a:rPr lang="en-US" sz="3100" dirty="0" smtClean="0"/>
              <a:t> </a:t>
            </a:r>
            <a:r>
              <a:rPr lang="en-US" sz="3100" dirty="0" err="1" smtClean="0"/>
              <a:t>dhe</a:t>
            </a:r>
            <a:r>
              <a:rPr lang="en-US" sz="3100" dirty="0" smtClean="0"/>
              <a:t> </a:t>
            </a:r>
            <a:r>
              <a:rPr lang="en-US" sz="3100" dirty="0" err="1" smtClean="0"/>
              <a:t>në</a:t>
            </a:r>
            <a:r>
              <a:rPr lang="en-US" sz="3100" dirty="0" smtClean="0"/>
              <a:t> </a:t>
            </a:r>
            <a:r>
              <a:rPr lang="en-US" sz="3100" dirty="0" err="1" smtClean="0"/>
              <a:t>periudha</a:t>
            </a:r>
            <a:r>
              <a:rPr lang="en-US" sz="3100" dirty="0" smtClean="0"/>
              <a:t> </a:t>
            </a:r>
            <a:r>
              <a:rPr lang="en-US" sz="3100" dirty="0" err="1" smtClean="0"/>
              <a:t>të</a:t>
            </a:r>
            <a:r>
              <a:rPr lang="en-US" sz="3100" dirty="0" smtClean="0"/>
              <a:t> </a:t>
            </a:r>
            <a:r>
              <a:rPr lang="en-US" sz="3100" dirty="0" err="1" smtClean="0"/>
              <a:t>ndryshme</a:t>
            </a:r>
            <a:r>
              <a:rPr lang="en-US" sz="3100" dirty="0" smtClean="0"/>
              <a:t> </a:t>
            </a:r>
            <a:r>
              <a:rPr lang="en-US" sz="3100" dirty="0" err="1" smtClean="0"/>
              <a:t>gjatë</a:t>
            </a:r>
            <a:r>
              <a:rPr lang="en-US" sz="3100" dirty="0" smtClean="0"/>
              <a:t> </a:t>
            </a:r>
            <a:r>
              <a:rPr lang="en-US" sz="3100" dirty="0" err="1" smtClean="0"/>
              <a:t>ditës</a:t>
            </a:r>
            <a:r>
              <a:rPr lang="en-US" sz="3100" dirty="0" smtClean="0"/>
              <a:t> </a:t>
            </a:r>
            <a:r>
              <a:rPr lang="en-US" sz="3100" dirty="0" err="1" smtClean="0"/>
              <a:t>ndryshon</a:t>
            </a:r>
            <a:r>
              <a:rPr lang="en-US" sz="3100" dirty="0" smtClean="0"/>
              <a:t> </a:t>
            </a:r>
            <a:r>
              <a:rPr lang="en-US" sz="3100" dirty="0" err="1" smtClean="0"/>
              <a:t>nga</a:t>
            </a:r>
            <a:r>
              <a:rPr lang="en-US" sz="3100" dirty="0" smtClean="0"/>
              <a:t> </a:t>
            </a:r>
            <a:r>
              <a:rPr lang="en-US" sz="3100" dirty="0" err="1" smtClean="0"/>
              <a:t>vlerat</a:t>
            </a:r>
            <a:r>
              <a:rPr lang="en-US" sz="3100" dirty="0" smtClean="0"/>
              <a:t> </a:t>
            </a:r>
            <a:r>
              <a:rPr lang="en-US" sz="3100" dirty="0" err="1" smtClean="0"/>
              <a:t>më</a:t>
            </a:r>
            <a:r>
              <a:rPr lang="en-US" sz="3100" dirty="0" smtClean="0"/>
              <a:t> </a:t>
            </a:r>
            <a:r>
              <a:rPr lang="en-US" sz="3100" dirty="0" err="1" smtClean="0"/>
              <a:t>të</a:t>
            </a:r>
            <a:r>
              <a:rPr lang="en-US" sz="3100" dirty="0" smtClean="0"/>
              <a:t> </a:t>
            </a:r>
            <a:r>
              <a:rPr lang="en-US" sz="3100" dirty="0" err="1" smtClean="0"/>
              <a:t>larta</a:t>
            </a:r>
            <a:r>
              <a:rPr lang="en-US" sz="3100" dirty="0" smtClean="0"/>
              <a:t> </a:t>
            </a:r>
            <a:r>
              <a:rPr lang="en-US" sz="3100" dirty="0" err="1" smtClean="0"/>
              <a:t>gjatë</a:t>
            </a:r>
            <a:r>
              <a:rPr lang="en-US" sz="3100" dirty="0" smtClean="0"/>
              <a:t> </a:t>
            </a:r>
            <a:r>
              <a:rPr lang="en-US" sz="3100" dirty="0" err="1" smtClean="0">
                <a:hlinkClick r:id="rId2" tooltip="Sistola (nuk është shkruar akoma)"/>
              </a:rPr>
              <a:t>sistolës</a:t>
            </a:r>
            <a:r>
              <a:rPr lang="en-US" sz="3100" dirty="0" smtClean="0"/>
              <a:t> </a:t>
            </a:r>
            <a:r>
              <a:rPr lang="en-US" sz="3100" dirty="0" err="1" smtClean="0"/>
              <a:t>në</a:t>
            </a:r>
            <a:r>
              <a:rPr lang="en-US" sz="3100" dirty="0" smtClean="0"/>
              <a:t> </a:t>
            </a:r>
            <a:r>
              <a:rPr lang="en-US" sz="3100" dirty="0" err="1" smtClean="0"/>
              <a:t>vlerat</a:t>
            </a:r>
            <a:r>
              <a:rPr lang="en-US" sz="3100" dirty="0" smtClean="0"/>
              <a:t> </a:t>
            </a:r>
            <a:r>
              <a:rPr lang="en-US" sz="3100" dirty="0" err="1" smtClean="0"/>
              <a:t>më</a:t>
            </a:r>
            <a:r>
              <a:rPr lang="en-US" sz="3100" dirty="0" smtClean="0"/>
              <a:t> </a:t>
            </a:r>
            <a:r>
              <a:rPr lang="en-US" sz="3100" dirty="0" err="1" smtClean="0"/>
              <a:t>të</a:t>
            </a:r>
            <a:r>
              <a:rPr lang="en-US" sz="3100" dirty="0" smtClean="0"/>
              <a:t> </a:t>
            </a:r>
            <a:r>
              <a:rPr lang="en-US" sz="3100" dirty="0" err="1" smtClean="0"/>
              <a:t>ulëta</a:t>
            </a:r>
            <a:r>
              <a:rPr lang="en-US" sz="3100" dirty="0" smtClean="0"/>
              <a:t> </a:t>
            </a:r>
            <a:r>
              <a:rPr lang="en-US" sz="3100" dirty="0" err="1" smtClean="0"/>
              <a:t>gjatë</a:t>
            </a:r>
            <a:r>
              <a:rPr lang="en-US" sz="3100" dirty="0" smtClean="0"/>
              <a:t> </a:t>
            </a:r>
            <a:r>
              <a:rPr lang="en-US" sz="3100" dirty="0" err="1" smtClean="0">
                <a:hlinkClick r:id="rId3" tooltip="Diastola (nuk është shkruar akoma)"/>
              </a:rPr>
              <a:t>diastolës</a:t>
            </a:r>
            <a:r>
              <a:rPr lang="en-US" sz="3100" dirty="0" smtClean="0"/>
              <a:t> </a:t>
            </a:r>
            <a:r>
              <a:rPr lang="en-US" sz="3100" dirty="0" err="1" smtClean="0"/>
              <a:t>së</a:t>
            </a:r>
            <a:r>
              <a:rPr lang="en-US" sz="3100" dirty="0" smtClean="0"/>
              <a:t> </a:t>
            </a:r>
            <a:r>
              <a:rPr lang="en-US" sz="3100" dirty="0" err="1" smtClean="0"/>
              <a:t>zemrës</a:t>
            </a:r>
            <a:r>
              <a:rPr lang="en-US" sz="3100" dirty="0" smtClean="0"/>
              <a:t>. </a:t>
            </a:r>
            <a:r>
              <a:rPr lang="en-US" sz="3100" dirty="0" err="1" smtClean="0"/>
              <a:t>Nëse</a:t>
            </a:r>
            <a:r>
              <a:rPr lang="en-US" sz="3100" dirty="0" smtClean="0"/>
              <a:t> </a:t>
            </a:r>
            <a:r>
              <a:rPr lang="en-US" sz="3100" dirty="0" err="1" smtClean="0"/>
              <a:t>këto</a:t>
            </a:r>
            <a:r>
              <a:rPr lang="en-US" sz="3100" dirty="0" smtClean="0"/>
              <a:t> </a:t>
            </a:r>
            <a:r>
              <a:rPr lang="en-US" sz="3100" dirty="0" err="1" smtClean="0"/>
              <a:t>vlera</a:t>
            </a:r>
            <a:r>
              <a:rPr lang="en-US" sz="3100" dirty="0" smtClean="0"/>
              <a:t> </a:t>
            </a:r>
            <a:r>
              <a:rPr lang="en-US" sz="3100" dirty="0" err="1" smtClean="0"/>
              <a:t>i</a:t>
            </a:r>
            <a:r>
              <a:rPr lang="en-US" sz="3100" dirty="0" smtClean="0"/>
              <a:t> </a:t>
            </a:r>
            <a:r>
              <a:rPr lang="en-US" sz="3100" dirty="0" err="1" smtClean="0"/>
              <a:t>tejkalojnë</a:t>
            </a:r>
            <a:r>
              <a:rPr lang="en-US" sz="3100" dirty="0" smtClean="0"/>
              <a:t> </a:t>
            </a:r>
            <a:r>
              <a:rPr lang="en-US" sz="3100" dirty="0" err="1" smtClean="0"/>
              <a:t>kufijtë</a:t>
            </a:r>
            <a:r>
              <a:rPr lang="en-US" sz="3100" dirty="0" smtClean="0"/>
              <a:t> e </a:t>
            </a:r>
            <a:r>
              <a:rPr lang="en-US" sz="3100" dirty="0" err="1" smtClean="0"/>
              <a:t>përcaktuar</a:t>
            </a:r>
            <a:r>
              <a:rPr lang="en-US" sz="3100" dirty="0" smtClean="0"/>
              <a:t> </a:t>
            </a:r>
            <a:r>
              <a:rPr lang="en-US" sz="3100" dirty="0" err="1" smtClean="0"/>
              <a:t>për</a:t>
            </a:r>
            <a:r>
              <a:rPr lang="en-US" sz="3100" dirty="0" smtClean="0"/>
              <a:t> </a:t>
            </a:r>
            <a:r>
              <a:rPr lang="en-US" sz="3100" dirty="0" err="1" smtClean="0"/>
              <a:t>presionin</a:t>
            </a:r>
            <a:r>
              <a:rPr lang="en-US" sz="3100" dirty="0" smtClean="0"/>
              <a:t> </a:t>
            </a:r>
            <a:r>
              <a:rPr lang="en-US" sz="3100" dirty="0" err="1" smtClean="0"/>
              <a:t>ose</a:t>
            </a:r>
            <a:r>
              <a:rPr lang="en-US" sz="3100" dirty="0" smtClean="0"/>
              <a:t> </a:t>
            </a:r>
            <a:r>
              <a:rPr lang="en-US" sz="3100" dirty="0" err="1" smtClean="0"/>
              <a:t>shtypjen</a:t>
            </a:r>
            <a:r>
              <a:rPr lang="en-US" sz="3100" dirty="0" smtClean="0"/>
              <a:t> </a:t>
            </a:r>
            <a:r>
              <a:rPr lang="en-US" sz="3100" dirty="0" err="1" smtClean="0"/>
              <a:t>normale</a:t>
            </a:r>
            <a:r>
              <a:rPr lang="en-US" sz="3100" dirty="0" smtClean="0"/>
              <a:t> </a:t>
            </a:r>
            <a:r>
              <a:rPr lang="en-US" sz="3100" dirty="0" err="1" smtClean="0"/>
              <a:t>atëherë</a:t>
            </a:r>
            <a:r>
              <a:rPr lang="en-US" sz="3100" dirty="0" smtClean="0"/>
              <a:t> </a:t>
            </a:r>
            <a:r>
              <a:rPr lang="en-US" sz="3100" dirty="0" err="1" smtClean="0"/>
              <a:t>flasim</a:t>
            </a:r>
            <a:r>
              <a:rPr lang="en-US" sz="3100" dirty="0" smtClean="0"/>
              <a:t> </a:t>
            </a:r>
            <a:r>
              <a:rPr lang="en-US" sz="3100" dirty="0" err="1" smtClean="0"/>
              <a:t>për</a:t>
            </a:r>
            <a:r>
              <a:rPr lang="en-US" sz="3100" dirty="0" smtClean="0"/>
              <a:t> </a:t>
            </a:r>
            <a:r>
              <a:rPr lang="en-US" sz="3100" dirty="0" err="1" smtClean="0"/>
              <a:t>presion</a:t>
            </a:r>
            <a:r>
              <a:rPr lang="en-US" sz="3100" dirty="0" smtClean="0"/>
              <a:t> </a:t>
            </a:r>
            <a:r>
              <a:rPr lang="en-US" sz="3100" dirty="0" err="1" smtClean="0"/>
              <a:t>të</a:t>
            </a:r>
            <a:r>
              <a:rPr lang="en-US" sz="3100" dirty="0" smtClean="0"/>
              <a:t> </a:t>
            </a:r>
            <a:r>
              <a:rPr lang="en-US" sz="3100" dirty="0" err="1" smtClean="0"/>
              <a:t>lartë</a:t>
            </a:r>
            <a:r>
              <a:rPr lang="en-US" sz="3100" dirty="0" smtClean="0"/>
              <a:t> </a:t>
            </a:r>
            <a:r>
              <a:rPr lang="en-US" sz="3100" dirty="0" err="1" smtClean="0"/>
              <a:t>të</a:t>
            </a:r>
            <a:r>
              <a:rPr lang="en-US" sz="3100" dirty="0" smtClean="0"/>
              <a:t> </a:t>
            </a:r>
            <a:r>
              <a:rPr lang="en-US" sz="3100" dirty="0" err="1" smtClean="0"/>
              <a:t>gjakut</a:t>
            </a:r>
            <a:r>
              <a:rPr lang="en-US" sz="3100" dirty="0" smtClean="0"/>
              <a:t> </a:t>
            </a:r>
            <a:r>
              <a:rPr lang="en-US" sz="3100" dirty="0" err="1" smtClean="0"/>
              <a:t>ose</a:t>
            </a:r>
            <a:r>
              <a:rPr lang="en-US" sz="3100" dirty="0" smtClean="0"/>
              <a:t> </a:t>
            </a:r>
            <a:r>
              <a:rPr lang="en-US" sz="3100" dirty="0" err="1" smtClean="0"/>
              <a:t>hipertension</a:t>
            </a:r>
            <a:r>
              <a:rPr lang="en-US" sz="3100" dirty="0" smtClean="0"/>
              <a:t>. </a:t>
            </a:r>
            <a:r>
              <a:rPr lang="en-US" sz="3100" dirty="0" err="1" smtClean="0"/>
              <a:t>Sipas</a:t>
            </a:r>
            <a:r>
              <a:rPr lang="en-US" sz="3100" dirty="0" smtClean="0"/>
              <a:t> </a:t>
            </a:r>
            <a:r>
              <a:rPr lang="en-US" sz="3100" dirty="0" err="1" smtClean="0"/>
              <a:t>kritereve</a:t>
            </a:r>
            <a:r>
              <a:rPr lang="en-US" sz="3100" dirty="0" smtClean="0"/>
              <a:t> </a:t>
            </a:r>
            <a:r>
              <a:rPr lang="en-US" sz="3100" dirty="0" err="1" smtClean="0"/>
              <a:t>të</a:t>
            </a:r>
            <a:r>
              <a:rPr lang="en-US" sz="3100" dirty="0" smtClean="0"/>
              <a:t> </a:t>
            </a:r>
            <a:r>
              <a:rPr lang="en-US" sz="3100" dirty="0" err="1" smtClean="0"/>
              <a:t>përcaktuara</a:t>
            </a:r>
            <a:r>
              <a:rPr lang="en-US" sz="3100" dirty="0" smtClean="0"/>
              <a:t> </a:t>
            </a:r>
            <a:r>
              <a:rPr lang="en-US" sz="3100" dirty="0" err="1" smtClean="0"/>
              <a:t>nga</a:t>
            </a:r>
            <a:r>
              <a:rPr lang="en-US" sz="3100" dirty="0" smtClean="0"/>
              <a:t> </a:t>
            </a:r>
            <a:r>
              <a:rPr lang="en-US" sz="3100" dirty="0" err="1" smtClean="0"/>
              <a:t>OBSh</a:t>
            </a:r>
            <a:r>
              <a:rPr lang="en-US" sz="3100" dirty="0" smtClean="0"/>
              <a:t> (</a:t>
            </a:r>
            <a:r>
              <a:rPr lang="en-US" sz="3100" dirty="0" err="1" smtClean="0"/>
              <a:t>Organizata</a:t>
            </a:r>
            <a:r>
              <a:rPr lang="en-US" sz="3100" dirty="0" smtClean="0"/>
              <a:t> </a:t>
            </a:r>
            <a:r>
              <a:rPr lang="en-US" sz="3100" dirty="0" err="1" smtClean="0"/>
              <a:t>botërore</a:t>
            </a:r>
            <a:r>
              <a:rPr lang="en-US" sz="3100" dirty="0" smtClean="0"/>
              <a:t> e </a:t>
            </a:r>
            <a:r>
              <a:rPr lang="en-US" sz="3100" dirty="0" err="1" smtClean="0"/>
              <a:t>shëndetësisë</a:t>
            </a:r>
            <a:r>
              <a:rPr lang="en-US" sz="3100" dirty="0" smtClean="0"/>
              <a:t>) </a:t>
            </a:r>
            <a:r>
              <a:rPr lang="en-US" sz="3100" dirty="0" err="1" smtClean="0"/>
              <a:t>vlerat</a:t>
            </a:r>
            <a:r>
              <a:rPr lang="en-US" sz="3100" dirty="0" smtClean="0"/>
              <a:t> </a:t>
            </a:r>
            <a:r>
              <a:rPr lang="en-US" sz="3100" dirty="0" err="1" smtClean="0"/>
              <a:t>normale</a:t>
            </a:r>
            <a:r>
              <a:rPr lang="en-US" sz="3100" dirty="0" smtClean="0"/>
              <a:t> </a:t>
            </a:r>
            <a:r>
              <a:rPr lang="en-US" sz="3100" dirty="0" err="1" smtClean="0"/>
              <a:t>të</a:t>
            </a:r>
            <a:r>
              <a:rPr lang="en-US" sz="3100" dirty="0" smtClean="0"/>
              <a:t> </a:t>
            </a:r>
            <a:r>
              <a:rPr lang="en-US" sz="3100" dirty="0" err="1" smtClean="0"/>
              <a:t>presionit</a:t>
            </a:r>
            <a:r>
              <a:rPr lang="en-US" sz="3100" dirty="0" smtClean="0"/>
              <a:t> arterial </a:t>
            </a:r>
            <a:r>
              <a:rPr lang="en-US" sz="3100" dirty="0" err="1" smtClean="0"/>
              <a:t>sistolik</a:t>
            </a:r>
            <a:r>
              <a:rPr lang="en-US" sz="3100" dirty="0" smtClean="0"/>
              <a:t> </a:t>
            </a:r>
            <a:r>
              <a:rPr lang="en-US" sz="3100" dirty="0" err="1" smtClean="0"/>
              <a:t>janë</a:t>
            </a:r>
            <a:r>
              <a:rPr lang="en-US" sz="3100" dirty="0" smtClean="0"/>
              <a:t> </a:t>
            </a:r>
            <a:r>
              <a:rPr lang="en-US" sz="3100" dirty="0" err="1" smtClean="0"/>
              <a:t>rreth</a:t>
            </a:r>
            <a:r>
              <a:rPr lang="en-US" sz="3100" dirty="0" smtClean="0"/>
              <a:t> 140 mmHg </a:t>
            </a:r>
            <a:r>
              <a:rPr lang="en-US" sz="3100" dirty="0" err="1" smtClean="0"/>
              <a:t>ndërsa</a:t>
            </a:r>
            <a:r>
              <a:rPr lang="en-US" sz="3100" dirty="0" smtClean="0"/>
              <a:t> </a:t>
            </a:r>
            <a:r>
              <a:rPr lang="en-US" sz="3100" dirty="0" err="1" smtClean="0"/>
              <a:t>presioni</a:t>
            </a:r>
            <a:r>
              <a:rPr lang="en-US" sz="3100" dirty="0" smtClean="0"/>
              <a:t> </a:t>
            </a:r>
            <a:r>
              <a:rPr lang="en-US" sz="3100" dirty="0" err="1" smtClean="0"/>
              <a:t>diastolik</a:t>
            </a:r>
            <a:r>
              <a:rPr lang="en-US" sz="3100" dirty="0" smtClean="0"/>
              <a:t> </a:t>
            </a:r>
            <a:r>
              <a:rPr lang="en-US" sz="3100" dirty="0" err="1" smtClean="0"/>
              <a:t>duhet</a:t>
            </a:r>
            <a:r>
              <a:rPr lang="en-US" sz="3100" dirty="0" smtClean="0"/>
              <a:t> </a:t>
            </a:r>
            <a:r>
              <a:rPr lang="en-US" sz="3100" dirty="0" err="1" smtClean="0"/>
              <a:t>ti</a:t>
            </a:r>
            <a:r>
              <a:rPr lang="en-US" sz="3100" dirty="0" smtClean="0"/>
              <a:t> </a:t>
            </a:r>
            <a:r>
              <a:rPr lang="en-US" sz="3100" dirty="0" err="1" smtClean="0"/>
              <a:t>ketë</a:t>
            </a:r>
            <a:r>
              <a:rPr lang="en-US" sz="3100" dirty="0" smtClean="0"/>
              <a:t> </a:t>
            </a:r>
            <a:r>
              <a:rPr lang="en-US" sz="3100" dirty="0" err="1" smtClean="0"/>
              <a:t>vlerat</a:t>
            </a:r>
            <a:r>
              <a:rPr lang="en-US" sz="3100" dirty="0" smtClean="0"/>
              <a:t> </a:t>
            </a:r>
            <a:r>
              <a:rPr lang="en-US" sz="3100" dirty="0" err="1" smtClean="0"/>
              <a:t>rreth</a:t>
            </a:r>
            <a:r>
              <a:rPr lang="en-US" sz="3100" dirty="0" smtClean="0"/>
              <a:t> 90 mmHg.</a:t>
            </a:r>
          </a:p>
          <a:p>
            <a:r>
              <a:rPr lang="en-US" sz="3100" dirty="0" err="1" smtClean="0"/>
              <a:t>Diagnostikimi</a:t>
            </a:r>
            <a:r>
              <a:rPr lang="en-US" sz="3100" dirty="0" smtClean="0"/>
              <a:t> </a:t>
            </a:r>
            <a:r>
              <a:rPr lang="en-US" sz="3100" dirty="0" err="1" smtClean="0"/>
              <a:t>i</a:t>
            </a:r>
            <a:r>
              <a:rPr lang="en-US" sz="3100" dirty="0" smtClean="0"/>
              <a:t> </a:t>
            </a:r>
            <a:r>
              <a:rPr lang="en-US" sz="3100" dirty="0" err="1" smtClean="0"/>
              <a:t>hipertensionit</a:t>
            </a:r>
            <a:r>
              <a:rPr lang="en-US" sz="3100" dirty="0" smtClean="0"/>
              <a:t> </a:t>
            </a:r>
            <a:r>
              <a:rPr lang="en-US" sz="3100" dirty="0" err="1" smtClean="0"/>
              <a:t>është</a:t>
            </a:r>
            <a:r>
              <a:rPr lang="en-US" sz="3100" dirty="0" smtClean="0"/>
              <a:t> </a:t>
            </a:r>
            <a:r>
              <a:rPr lang="en-US" sz="3100" dirty="0" err="1" smtClean="0"/>
              <a:t>i</a:t>
            </a:r>
            <a:r>
              <a:rPr lang="en-US" sz="3100" dirty="0" smtClean="0"/>
              <a:t> </a:t>
            </a:r>
            <a:r>
              <a:rPr lang="en-US" sz="3100" dirty="0" err="1" smtClean="0"/>
              <a:t>komplikuar</a:t>
            </a:r>
            <a:r>
              <a:rPr lang="en-US" sz="3100" dirty="0" smtClean="0"/>
              <a:t> </a:t>
            </a:r>
            <a:r>
              <a:rPr lang="en-US" sz="3100" dirty="0" err="1" smtClean="0"/>
              <a:t>sepse</a:t>
            </a:r>
            <a:r>
              <a:rPr lang="en-US" sz="3100" dirty="0" smtClean="0"/>
              <a:t> </a:t>
            </a:r>
            <a:r>
              <a:rPr lang="en-US" sz="3100" dirty="0" err="1" smtClean="0"/>
              <a:t>ai</a:t>
            </a:r>
            <a:r>
              <a:rPr lang="en-US" sz="3100" dirty="0" smtClean="0"/>
              <a:t> </a:t>
            </a:r>
            <a:r>
              <a:rPr lang="en-US" sz="3100" dirty="0" err="1" smtClean="0"/>
              <a:t>varet</a:t>
            </a:r>
            <a:r>
              <a:rPr lang="en-US" sz="3100" dirty="0" smtClean="0"/>
              <a:t> </a:t>
            </a:r>
            <a:r>
              <a:rPr lang="en-US" sz="3100" dirty="0" err="1" smtClean="0"/>
              <a:t>edhe</a:t>
            </a:r>
            <a:r>
              <a:rPr lang="en-US" sz="3100" dirty="0" smtClean="0"/>
              <a:t> </a:t>
            </a:r>
            <a:r>
              <a:rPr lang="en-US" sz="3100" dirty="0" err="1" smtClean="0"/>
              <a:t>nga</a:t>
            </a:r>
            <a:r>
              <a:rPr lang="en-US" sz="3100" dirty="0" smtClean="0"/>
              <a:t> </a:t>
            </a:r>
            <a:r>
              <a:rPr lang="en-US" sz="3100" dirty="0" err="1" smtClean="0"/>
              <a:t>gjendja</a:t>
            </a:r>
            <a:r>
              <a:rPr lang="en-US" sz="3100" dirty="0" smtClean="0"/>
              <a:t> </a:t>
            </a:r>
            <a:r>
              <a:rPr lang="en-US" sz="3100" dirty="0" err="1" smtClean="0"/>
              <a:t>psikike</a:t>
            </a:r>
            <a:r>
              <a:rPr lang="en-US" sz="3100" dirty="0" smtClean="0"/>
              <a:t> e </a:t>
            </a:r>
            <a:r>
              <a:rPr lang="en-US" sz="3100" dirty="0" err="1" smtClean="0"/>
              <a:t>pacientit</a:t>
            </a:r>
            <a:r>
              <a:rPr lang="en-US" sz="3100" dirty="0" smtClean="0"/>
              <a:t> </a:t>
            </a:r>
            <a:r>
              <a:rPr lang="en-US" sz="3100" dirty="0" err="1" smtClean="0"/>
              <a:t>dhe</a:t>
            </a:r>
            <a:r>
              <a:rPr lang="en-US" sz="3100" dirty="0" smtClean="0"/>
              <a:t> ka </a:t>
            </a:r>
            <a:r>
              <a:rPr lang="en-US" sz="3100" dirty="0" err="1" smtClean="0"/>
              <a:t>vlera</a:t>
            </a:r>
            <a:r>
              <a:rPr lang="en-US" sz="3100" dirty="0" smtClean="0"/>
              <a:t> </a:t>
            </a:r>
            <a:r>
              <a:rPr lang="en-US" sz="3100" dirty="0" err="1" smtClean="0"/>
              <a:t>të</a:t>
            </a:r>
            <a:r>
              <a:rPr lang="en-US" sz="3100" dirty="0" smtClean="0"/>
              <a:t> </a:t>
            </a:r>
            <a:r>
              <a:rPr lang="en-US" sz="3100" dirty="0" err="1" smtClean="0"/>
              <a:t>ndryshueshme</a:t>
            </a:r>
            <a:r>
              <a:rPr lang="en-US" sz="3100" dirty="0" smtClean="0"/>
              <a:t> </a:t>
            </a:r>
            <a:r>
              <a:rPr lang="en-US" sz="3100" dirty="0" err="1" smtClean="0"/>
              <a:t>gjatë</a:t>
            </a:r>
            <a:r>
              <a:rPr lang="en-US" sz="3100" dirty="0" smtClean="0"/>
              <a:t> </a:t>
            </a:r>
            <a:r>
              <a:rPr lang="en-US" sz="3100" dirty="0" err="1" smtClean="0"/>
              <a:t>ditës</a:t>
            </a:r>
            <a:r>
              <a:rPr lang="en-US" sz="3100" dirty="0" smtClean="0"/>
              <a:t>. </a:t>
            </a:r>
            <a:r>
              <a:rPr lang="en-US" sz="3100" dirty="0" err="1" smtClean="0"/>
              <a:t>Shpesh</a:t>
            </a:r>
            <a:r>
              <a:rPr lang="en-US" sz="3100" dirty="0" smtClean="0"/>
              <a:t> </a:t>
            </a:r>
            <a:r>
              <a:rPr lang="en-US" sz="3100" dirty="0" err="1" smtClean="0"/>
              <a:t>shkaku</a:t>
            </a:r>
            <a:r>
              <a:rPr lang="en-US" sz="3100" dirty="0" smtClean="0"/>
              <a:t> </a:t>
            </a:r>
            <a:r>
              <a:rPr lang="en-US" sz="3100" dirty="0" err="1" smtClean="0"/>
              <a:t>i</a:t>
            </a:r>
            <a:r>
              <a:rPr lang="en-US" sz="3100" dirty="0" smtClean="0"/>
              <a:t> </a:t>
            </a:r>
            <a:r>
              <a:rPr lang="en-US" sz="3100" dirty="0" err="1" smtClean="0"/>
              <a:t>tij</a:t>
            </a:r>
            <a:r>
              <a:rPr lang="en-US" sz="3100" dirty="0" smtClean="0"/>
              <a:t> </a:t>
            </a:r>
            <a:r>
              <a:rPr lang="en-US" sz="3100" dirty="0" err="1" smtClean="0"/>
              <a:t>nuk</a:t>
            </a:r>
            <a:r>
              <a:rPr lang="en-US" sz="3100" dirty="0" smtClean="0"/>
              <a:t> </a:t>
            </a:r>
            <a:r>
              <a:rPr lang="en-US" sz="3100" dirty="0" err="1" smtClean="0"/>
              <a:t>është</a:t>
            </a:r>
            <a:r>
              <a:rPr lang="en-US" sz="3100" dirty="0" smtClean="0"/>
              <a:t> </a:t>
            </a:r>
            <a:r>
              <a:rPr lang="en-US" sz="3100" dirty="0" err="1" smtClean="0"/>
              <a:t>i</a:t>
            </a:r>
            <a:r>
              <a:rPr lang="en-US" sz="3100" dirty="0" smtClean="0"/>
              <a:t> </a:t>
            </a:r>
            <a:r>
              <a:rPr lang="en-US" sz="3100" dirty="0" err="1" smtClean="0"/>
              <a:t>përcaktueshëm</a:t>
            </a:r>
            <a:r>
              <a:rPr lang="en-US" sz="3100" dirty="0" smtClean="0"/>
              <a:t> </a:t>
            </a:r>
            <a:r>
              <a:rPr lang="en-US" sz="3100" dirty="0" err="1" smtClean="0"/>
              <a:t>dhe</a:t>
            </a:r>
            <a:r>
              <a:rPr lang="en-US" sz="3100" dirty="0" smtClean="0"/>
              <a:t> </a:t>
            </a:r>
            <a:r>
              <a:rPr lang="en-US" sz="3100" dirty="0" err="1" smtClean="0"/>
              <a:t>atëherë</a:t>
            </a:r>
            <a:r>
              <a:rPr lang="en-US" sz="3100" dirty="0" smtClean="0"/>
              <a:t> </a:t>
            </a:r>
            <a:r>
              <a:rPr lang="en-US" sz="3100" dirty="0" err="1" smtClean="0"/>
              <a:t>bëhet</a:t>
            </a:r>
            <a:r>
              <a:rPr lang="en-US" sz="3100" dirty="0" smtClean="0"/>
              <a:t> </a:t>
            </a:r>
            <a:r>
              <a:rPr lang="en-US" sz="3100" dirty="0" err="1" smtClean="0"/>
              <a:t>fjalë</a:t>
            </a:r>
            <a:r>
              <a:rPr lang="en-US" sz="3100" dirty="0" smtClean="0"/>
              <a:t> </a:t>
            </a:r>
            <a:r>
              <a:rPr lang="en-US" sz="3100" dirty="0" err="1" smtClean="0"/>
              <a:t>për</a:t>
            </a:r>
            <a:r>
              <a:rPr lang="en-US" sz="3100" dirty="0" smtClean="0"/>
              <a:t> </a:t>
            </a:r>
            <a:r>
              <a:rPr lang="en-US" sz="3100" i="1" dirty="0" err="1" smtClean="0"/>
              <a:t>hipertension</a:t>
            </a:r>
            <a:r>
              <a:rPr lang="en-US" sz="3100" i="1" dirty="0" smtClean="0"/>
              <a:t> </a:t>
            </a:r>
            <a:r>
              <a:rPr lang="en-US" sz="3100" i="1" dirty="0" err="1" smtClean="0"/>
              <a:t>esencial</a:t>
            </a:r>
            <a:r>
              <a:rPr lang="en-US" sz="3100" dirty="0" smtClean="0"/>
              <a:t> </a:t>
            </a:r>
            <a:r>
              <a:rPr lang="en-US" sz="3100" dirty="0" err="1" smtClean="0"/>
              <a:t>dhe</a:t>
            </a:r>
            <a:r>
              <a:rPr lang="en-US" sz="3100" dirty="0" smtClean="0"/>
              <a:t> </a:t>
            </a:r>
            <a:r>
              <a:rPr lang="en-US" sz="3100" dirty="0" err="1" smtClean="0"/>
              <a:t>mund</a:t>
            </a:r>
            <a:r>
              <a:rPr lang="en-US" sz="3100" dirty="0" smtClean="0"/>
              <a:t> </a:t>
            </a:r>
            <a:r>
              <a:rPr lang="en-US" sz="3100" dirty="0" err="1" smtClean="0"/>
              <a:t>të</a:t>
            </a:r>
            <a:r>
              <a:rPr lang="en-US" sz="3100" dirty="0" smtClean="0"/>
              <a:t> </a:t>
            </a:r>
            <a:r>
              <a:rPr lang="en-US" sz="3100" dirty="0" err="1" smtClean="0"/>
              <a:t>shfaqet</a:t>
            </a:r>
            <a:r>
              <a:rPr lang="en-US" sz="3100" dirty="0" smtClean="0"/>
              <a:t> </a:t>
            </a:r>
            <a:r>
              <a:rPr lang="en-US" sz="3100" dirty="0" err="1" smtClean="0"/>
              <a:t>edhe</a:t>
            </a:r>
            <a:r>
              <a:rPr lang="en-US" sz="3100" dirty="0" smtClean="0"/>
              <a:t> </a:t>
            </a:r>
            <a:r>
              <a:rPr lang="en-US" sz="3100" dirty="0" err="1" smtClean="0"/>
              <a:t>nga</a:t>
            </a:r>
            <a:r>
              <a:rPr lang="en-US" sz="3100" dirty="0" smtClean="0"/>
              <a:t> </a:t>
            </a:r>
            <a:r>
              <a:rPr lang="en-US" sz="3100" dirty="0" err="1" smtClean="0"/>
              <a:t>ndonjë</a:t>
            </a:r>
            <a:r>
              <a:rPr lang="en-US" sz="3100" dirty="0" smtClean="0"/>
              <a:t> </a:t>
            </a:r>
            <a:r>
              <a:rPr lang="en-US" sz="3100" dirty="0" err="1" smtClean="0"/>
              <a:t>defekt</a:t>
            </a:r>
            <a:r>
              <a:rPr lang="en-US" sz="3100" dirty="0" smtClean="0"/>
              <a:t> </a:t>
            </a:r>
            <a:r>
              <a:rPr lang="en-US" sz="3100" dirty="0" err="1" smtClean="0"/>
              <a:t>ose</a:t>
            </a:r>
            <a:r>
              <a:rPr lang="en-US" sz="3100" dirty="0" smtClean="0"/>
              <a:t> </a:t>
            </a:r>
            <a:r>
              <a:rPr lang="en-US" sz="3100" dirty="0" err="1" smtClean="0"/>
              <a:t>infeksion</a:t>
            </a:r>
            <a:r>
              <a:rPr lang="en-US" sz="3100" dirty="0" smtClean="0"/>
              <a:t> </a:t>
            </a:r>
            <a:r>
              <a:rPr lang="en-US" sz="3100" dirty="0" err="1" smtClean="0"/>
              <a:t>i</a:t>
            </a:r>
            <a:r>
              <a:rPr lang="en-US" sz="3100" dirty="0" smtClean="0"/>
              <a:t> </a:t>
            </a:r>
            <a:r>
              <a:rPr lang="en-US" sz="3100" dirty="0" err="1" smtClean="0"/>
              <a:t>ndonjë</a:t>
            </a:r>
            <a:r>
              <a:rPr lang="en-US" sz="3100" dirty="0" smtClean="0"/>
              <a:t> </a:t>
            </a:r>
            <a:r>
              <a:rPr lang="en-US" sz="3100" dirty="0" err="1" smtClean="0"/>
              <a:t>organi</a:t>
            </a:r>
            <a:r>
              <a:rPr lang="en-US" sz="3100" dirty="0" smtClean="0"/>
              <a:t> p.sh </a:t>
            </a:r>
            <a:r>
              <a:rPr lang="en-US" sz="3100" dirty="0" err="1" smtClean="0"/>
              <a:t>i</a:t>
            </a:r>
            <a:r>
              <a:rPr lang="en-US" sz="3100" dirty="0" smtClean="0"/>
              <a:t> </a:t>
            </a:r>
            <a:r>
              <a:rPr lang="en-US" sz="3100" dirty="0" err="1" smtClean="0"/>
              <a:t>veshkave</a:t>
            </a:r>
            <a:r>
              <a:rPr lang="en-US" sz="3100" dirty="0" smtClean="0"/>
              <a:t> </a:t>
            </a:r>
            <a:r>
              <a:rPr lang="en-US" sz="3100" dirty="0" err="1" smtClean="0"/>
              <a:t>atëherë</a:t>
            </a:r>
            <a:r>
              <a:rPr lang="en-US" sz="3100" dirty="0" smtClean="0"/>
              <a:t> </a:t>
            </a:r>
            <a:r>
              <a:rPr lang="en-US" sz="3100" dirty="0" err="1" smtClean="0"/>
              <a:t>kemi</a:t>
            </a:r>
            <a:r>
              <a:rPr lang="en-US" sz="3100" i="1" dirty="0" err="1" smtClean="0"/>
              <a:t>hipertension</a:t>
            </a:r>
            <a:r>
              <a:rPr lang="en-US" sz="3100" i="1" dirty="0" smtClean="0"/>
              <a:t> </a:t>
            </a:r>
            <a:r>
              <a:rPr lang="en-US" sz="3100" i="1" dirty="0" err="1" smtClean="0"/>
              <a:t>sekondar</a:t>
            </a:r>
            <a:r>
              <a:rPr lang="en-US" sz="3100" i="1" dirty="0" smtClean="0"/>
              <a:t> (</a:t>
            </a:r>
            <a:r>
              <a:rPr lang="en-US" sz="3100" i="1" dirty="0" err="1" smtClean="0"/>
              <a:t>organik</a:t>
            </a:r>
            <a:r>
              <a:rPr lang="en-US" sz="3100" i="1" dirty="0" smtClean="0"/>
              <a:t>)</a:t>
            </a:r>
            <a:r>
              <a:rPr lang="en-US" sz="3100" dirty="0" smtClean="0"/>
              <a:t>.</a:t>
            </a:r>
          </a:p>
          <a:p>
            <a:r>
              <a:rPr lang="en-US" sz="3100" dirty="0" err="1" smtClean="0"/>
              <a:t>Gjatë</a:t>
            </a:r>
            <a:r>
              <a:rPr lang="en-US" sz="3100" dirty="0" smtClean="0"/>
              <a:t> </a:t>
            </a:r>
            <a:r>
              <a:rPr lang="en-US" sz="3100" dirty="0" err="1" smtClean="0"/>
              <a:t>stinës</a:t>
            </a:r>
            <a:r>
              <a:rPr lang="en-US" sz="3100" dirty="0" smtClean="0"/>
              <a:t> se </a:t>
            </a:r>
            <a:r>
              <a:rPr lang="en-US" sz="3100" dirty="0" err="1" smtClean="0"/>
              <a:t>verës</a:t>
            </a:r>
            <a:r>
              <a:rPr lang="en-US" sz="3100" dirty="0" smtClean="0"/>
              <a:t>, </a:t>
            </a:r>
            <a:r>
              <a:rPr lang="en-US" sz="3100" dirty="0" err="1" smtClean="0"/>
              <a:t>shtypja</a:t>
            </a:r>
            <a:r>
              <a:rPr lang="en-US" sz="3100" dirty="0" smtClean="0"/>
              <a:t> e </a:t>
            </a:r>
            <a:r>
              <a:rPr lang="en-US" sz="3100" dirty="0" err="1" smtClean="0"/>
              <a:t>gjakut</a:t>
            </a:r>
            <a:r>
              <a:rPr lang="en-US" sz="3100" dirty="0" smtClean="0"/>
              <a:t> </a:t>
            </a:r>
            <a:r>
              <a:rPr lang="en-US" sz="3100" dirty="0" err="1" smtClean="0"/>
              <a:t>stabilizohet</a:t>
            </a:r>
            <a:r>
              <a:rPr lang="en-US" sz="3100" dirty="0" smtClean="0"/>
              <a:t> </a:t>
            </a:r>
            <a:r>
              <a:rPr lang="en-US" sz="3100" dirty="0" err="1" smtClean="0"/>
              <a:t>për</a:t>
            </a:r>
            <a:r>
              <a:rPr lang="en-US" sz="3100" dirty="0" smtClean="0"/>
              <a:t> </a:t>
            </a:r>
            <a:r>
              <a:rPr lang="en-US" sz="3100" dirty="0" err="1" smtClean="0"/>
              <a:t>shkak</a:t>
            </a:r>
            <a:r>
              <a:rPr lang="en-US" sz="3100" dirty="0" smtClean="0"/>
              <a:t> </a:t>
            </a:r>
            <a:r>
              <a:rPr lang="en-US" sz="3100" dirty="0" err="1" smtClean="0"/>
              <a:t>te</a:t>
            </a:r>
            <a:r>
              <a:rPr lang="en-US" sz="3100" dirty="0" smtClean="0"/>
              <a:t> </a:t>
            </a:r>
            <a:r>
              <a:rPr lang="en-US" sz="3100" dirty="0" err="1" smtClean="0"/>
              <a:t>temperaturave</a:t>
            </a:r>
            <a:r>
              <a:rPr lang="en-US" sz="3100" dirty="0" smtClean="0"/>
              <a:t> </a:t>
            </a:r>
            <a:r>
              <a:rPr lang="en-US" sz="3100" dirty="0" err="1" smtClean="0"/>
              <a:t>te</a:t>
            </a:r>
            <a:r>
              <a:rPr lang="en-US" sz="3100" dirty="0" smtClean="0"/>
              <a:t> </a:t>
            </a:r>
            <a:r>
              <a:rPr lang="en-US" sz="3100" dirty="0" err="1" smtClean="0"/>
              <a:t>larta</a:t>
            </a:r>
            <a:r>
              <a:rPr lang="en-US" sz="3100" dirty="0" smtClean="0"/>
              <a:t>, </a:t>
            </a:r>
            <a:r>
              <a:rPr lang="en-US" sz="3100" dirty="0" err="1" smtClean="0"/>
              <a:t>organizmi</a:t>
            </a:r>
            <a:r>
              <a:rPr lang="en-US" sz="3100" dirty="0" smtClean="0"/>
              <a:t> </a:t>
            </a:r>
            <a:r>
              <a:rPr lang="en-US" sz="3100" dirty="0" err="1" smtClean="0"/>
              <a:t>bymehet</a:t>
            </a:r>
            <a:r>
              <a:rPr lang="en-US" sz="3100" dirty="0" smtClean="0"/>
              <a:t>, </a:t>
            </a:r>
            <a:r>
              <a:rPr lang="en-US" sz="3100" dirty="0" err="1" smtClean="0"/>
              <a:t>ndërsa</a:t>
            </a:r>
            <a:r>
              <a:rPr lang="en-US" sz="3100" dirty="0" smtClean="0"/>
              <a:t> </a:t>
            </a:r>
            <a:r>
              <a:rPr lang="en-US" sz="3100" dirty="0" err="1" smtClean="0"/>
              <a:t>gjatë</a:t>
            </a:r>
            <a:r>
              <a:rPr lang="en-US" sz="3100" dirty="0" smtClean="0"/>
              <a:t> </a:t>
            </a:r>
            <a:r>
              <a:rPr lang="en-US" sz="3100" dirty="0" err="1" smtClean="0"/>
              <a:t>dimrit</a:t>
            </a:r>
            <a:r>
              <a:rPr lang="en-US" sz="3100" dirty="0" smtClean="0"/>
              <a:t> </a:t>
            </a:r>
            <a:r>
              <a:rPr lang="en-US" sz="3100" dirty="0" err="1" smtClean="0"/>
              <a:t>ajo</a:t>
            </a:r>
            <a:r>
              <a:rPr lang="en-US" sz="3100" dirty="0" smtClean="0"/>
              <a:t> </a:t>
            </a:r>
            <a:r>
              <a:rPr lang="en-US" sz="3100" dirty="0" err="1" smtClean="0"/>
              <a:t>ngritët</a:t>
            </a:r>
            <a:r>
              <a:rPr lang="en-US" sz="3100" dirty="0" smtClean="0"/>
              <a:t> </a:t>
            </a:r>
            <a:r>
              <a:rPr lang="en-US" sz="3100" dirty="0" err="1" smtClean="0"/>
              <a:t>për</a:t>
            </a:r>
            <a:r>
              <a:rPr lang="en-US" sz="3100" dirty="0" smtClean="0"/>
              <a:t> </a:t>
            </a:r>
            <a:r>
              <a:rPr lang="en-US" sz="3100" dirty="0" err="1" smtClean="0"/>
              <a:t>shkak</a:t>
            </a:r>
            <a:r>
              <a:rPr lang="en-US" sz="3100" dirty="0" smtClean="0"/>
              <a:t> </a:t>
            </a:r>
            <a:r>
              <a:rPr lang="en-US" sz="3100" dirty="0" err="1" smtClean="0"/>
              <a:t>te</a:t>
            </a:r>
            <a:r>
              <a:rPr lang="en-US" sz="3100" dirty="0" smtClean="0"/>
              <a:t> </a:t>
            </a:r>
            <a:r>
              <a:rPr lang="en-US" sz="3100" dirty="0" err="1" smtClean="0"/>
              <a:t>tkurjes</a:t>
            </a:r>
            <a:r>
              <a:rPr lang="en-US" sz="3100" dirty="0" smtClean="0"/>
              <a:t> s[ </a:t>
            </a:r>
            <a:r>
              <a:rPr lang="en-US" sz="3100" dirty="0" err="1" smtClean="0"/>
              <a:t>organizmit</a:t>
            </a:r>
            <a:r>
              <a:rPr lang="en-US" sz="3100" dirty="0" smtClean="0"/>
              <a:t> ne </a:t>
            </a:r>
            <a:r>
              <a:rPr lang="en-US" sz="3100" dirty="0" err="1" smtClean="0"/>
              <a:t>pergjithesi</a:t>
            </a:r>
            <a:r>
              <a:rPr lang="en-US" sz="3100" dirty="0" smtClean="0"/>
              <a:t> </a:t>
            </a:r>
            <a:r>
              <a:rPr lang="en-US" sz="3100" dirty="0" err="1" smtClean="0"/>
              <a:t>nga</a:t>
            </a:r>
            <a:r>
              <a:rPr lang="en-US" sz="3100" dirty="0" smtClean="0"/>
              <a:t> </a:t>
            </a:r>
            <a:r>
              <a:rPr lang="en-US" sz="3100" dirty="0" err="1" smtClean="0"/>
              <a:t>temperaturat</a:t>
            </a:r>
            <a:r>
              <a:rPr lang="en-US" sz="3100" dirty="0" smtClean="0"/>
              <a:t> e </a:t>
            </a:r>
            <a:r>
              <a:rPr lang="en-US" sz="3100" dirty="0" err="1" smtClean="0"/>
              <a:t>ulëta</a:t>
            </a:r>
            <a:r>
              <a:rPr lang="en-US" sz="3100" dirty="0" smtClean="0"/>
              <a:t>.</a:t>
            </a:r>
          </a:p>
          <a:p>
            <a:endParaRPr lang="en-US" sz="1800" dirty="0"/>
          </a:p>
        </p:txBody>
      </p:sp>
      <p:pic>
        <p:nvPicPr>
          <p:cNvPr id="4" name="Picture 3" descr="Shendetesi-hipertension_953426714.jpg"/>
          <p:cNvPicPr>
            <a:picLocks noChangeAspect="1"/>
          </p:cNvPicPr>
          <p:nvPr/>
        </p:nvPicPr>
        <p:blipFill>
          <a:blip r:embed="rId4"/>
          <a:stretch>
            <a:fillRect/>
          </a:stretch>
        </p:blipFill>
        <p:spPr>
          <a:xfrm>
            <a:off x="5410200" y="3276600"/>
            <a:ext cx="2725615" cy="2362200"/>
          </a:xfrm>
          <a:prstGeom prst="rect">
            <a:avLst/>
          </a:prstGeom>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it-IT" dirty="0" smtClean="0"/>
              <a:t/>
            </a:r>
            <a:br>
              <a:rPr lang="it-IT" dirty="0" smtClean="0"/>
            </a:br>
            <a:r>
              <a:rPr lang="it-IT" sz="2000" dirty="0" smtClean="0"/>
              <a:t>Masat qe duhen marrur per parandalimin e semundjeve qe vijne si pasoje e kequshqyerjes .</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32500" lnSpcReduction="20000"/>
          </a:bodyPr>
          <a:lstStyle/>
          <a:p>
            <a:r>
              <a:rPr lang="en-US" sz="3100" dirty="0" err="1" smtClean="0"/>
              <a:t>Kequshqyerja</a:t>
            </a:r>
            <a:r>
              <a:rPr lang="en-US" sz="3100" dirty="0" smtClean="0"/>
              <a:t> </a:t>
            </a:r>
            <a:r>
              <a:rPr lang="en-US" sz="3100" dirty="0" err="1" smtClean="0"/>
              <a:t>mund</a:t>
            </a:r>
            <a:r>
              <a:rPr lang="en-US" sz="3100" dirty="0" smtClean="0"/>
              <a:t> </a:t>
            </a:r>
            <a:r>
              <a:rPr lang="en-US" sz="3100" dirty="0" err="1" smtClean="0"/>
              <a:t>të</a:t>
            </a:r>
            <a:r>
              <a:rPr lang="en-US" sz="3100" dirty="0" smtClean="0"/>
              <a:t> </a:t>
            </a:r>
            <a:r>
              <a:rPr lang="en-US" sz="3100" dirty="0" err="1" smtClean="0"/>
              <a:t>parandalohet</a:t>
            </a:r>
            <a:r>
              <a:rPr lang="en-US" sz="3100" dirty="0" smtClean="0"/>
              <a:t> </a:t>
            </a:r>
            <a:r>
              <a:rPr lang="en-US" sz="3100" dirty="0" err="1" smtClean="0"/>
              <a:t>nëse</a:t>
            </a:r>
            <a:r>
              <a:rPr lang="en-US" sz="3100" dirty="0" smtClean="0"/>
              <a:t> </a:t>
            </a:r>
            <a:r>
              <a:rPr lang="en-US" sz="3100" dirty="0" err="1" smtClean="0"/>
              <a:t>marrim</a:t>
            </a:r>
            <a:r>
              <a:rPr lang="en-US" sz="3100" dirty="0" smtClean="0"/>
              <a:t> </a:t>
            </a:r>
            <a:r>
              <a:rPr lang="en-US" sz="3100" dirty="0" err="1" smtClean="0"/>
              <a:t>dozat</a:t>
            </a:r>
            <a:r>
              <a:rPr lang="en-US" sz="3100" dirty="0" smtClean="0"/>
              <a:t> e </a:t>
            </a:r>
            <a:r>
              <a:rPr lang="en-US" sz="3100" dirty="0" err="1" smtClean="0"/>
              <a:t>duhura</a:t>
            </a:r>
            <a:r>
              <a:rPr lang="en-US" sz="3100" dirty="0" smtClean="0"/>
              <a:t> </a:t>
            </a:r>
            <a:r>
              <a:rPr lang="en-US" sz="3100" dirty="0" err="1" smtClean="0"/>
              <a:t>të</a:t>
            </a:r>
            <a:r>
              <a:rPr lang="en-US" sz="3100" dirty="0" smtClean="0"/>
              <a:t> </a:t>
            </a:r>
            <a:r>
              <a:rPr lang="en-US" sz="3100" dirty="0" err="1" smtClean="0"/>
              <a:t>karbohidrateve</a:t>
            </a:r>
            <a:r>
              <a:rPr lang="en-US" sz="3100" dirty="0" smtClean="0"/>
              <a:t>, </a:t>
            </a:r>
            <a:r>
              <a:rPr lang="en-US" sz="3100" dirty="0" err="1" smtClean="0"/>
              <a:t>proteinave</a:t>
            </a:r>
            <a:r>
              <a:rPr lang="en-US" sz="3100" dirty="0" smtClean="0"/>
              <a:t>, </a:t>
            </a:r>
            <a:r>
              <a:rPr lang="en-US" sz="3100" dirty="0" err="1" smtClean="0"/>
              <a:t>yndyrave</a:t>
            </a:r>
            <a:r>
              <a:rPr lang="en-US" sz="3100" dirty="0" smtClean="0"/>
              <a:t>, </a:t>
            </a:r>
            <a:r>
              <a:rPr lang="en-US" sz="3100" dirty="0" err="1" smtClean="0"/>
              <a:t>vitaminave</a:t>
            </a:r>
            <a:r>
              <a:rPr lang="en-US" sz="3100" dirty="0" smtClean="0"/>
              <a:t> </a:t>
            </a:r>
            <a:r>
              <a:rPr lang="en-US" sz="3100" dirty="0" err="1" smtClean="0"/>
              <a:t>dhe</a:t>
            </a:r>
            <a:r>
              <a:rPr lang="en-US" sz="3100" dirty="0" smtClean="0"/>
              <a:t> </a:t>
            </a:r>
            <a:r>
              <a:rPr lang="en-US" sz="3100" dirty="0" err="1" smtClean="0"/>
              <a:t>mineraleve</a:t>
            </a:r>
            <a:r>
              <a:rPr lang="en-US" sz="3100" dirty="0" smtClean="0"/>
              <a:t>. </a:t>
            </a:r>
            <a:r>
              <a:rPr lang="en-US" sz="3100" dirty="0" err="1" smtClean="0"/>
              <a:t>Të</a:t>
            </a:r>
            <a:r>
              <a:rPr lang="en-US" sz="3100" dirty="0" smtClean="0"/>
              <a:t> </a:t>
            </a:r>
            <a:r>
              <a:rPr lang="en-US" sz="3100" dirty="0" err="1" smtClean="0"/>
              <a:t>gjitha</a:t>
            </a:r>
            <a:r>
              <a:rPr lang="en-US" sz="3100" dirty="0" smtClean="0"/>
              <a:t> </a:t>
            </a:r>
            <a:r>
              <a:rPr lang="en-US" sz="3100" dirty="0" err="1" smtClean="0"/>
              <a:t>këto</a:t>
            </a:r>
            <a:r>
              <a:rPr lang="en-US" sz="3100" dirty="0" smtClean="0"/>
              <a:t> </a:t>
            </a:r>
            <a:r>
              <a:rPr lang="en-US" sz="3100" dirty="0" err="1" smtClean="0"/>
              <a:t>duhet</a:t>
            </a:r>
            <a:r>
              <a:rPr lang="en-US" sz="3100" dirty="0" smtClean="0"/>
              <a:t> </a:t>
            </a:r>
            <a:r>
              <a:rPr lang="en-US" sz="3100" dirty="0" err="1" smtClean="0"/>
              <a:t>të</a:t>
            </a:r>
            <a:r>
              <a:rPr lang="en-US" sz="3100" dirty="0" smtClean="0"/>
              <a:t> </a:t>
            </a:r>
            <a:r>
              <a:rPr lang="en-US" sz="3100" dirty="0" err="1" smtClean="0"/>
              <a:t>merren</a:t>
            </a:r>
            <a:r>
              <a:rPr lang="en-US" sz="3100" dirty="0" smtClean="0"/>
              <a:t> </a:t>
            </a:r>
            <a:r>
              <a:rPr lang="en-US" sz="3100" dirty="0" err="1" smtClean="0"/>
              <a:t>në</a:t>
            </a:r>
            <a:r>
              <a:rPr lang="en-US" sz="3100" dirty="0" smtClean="0"/>
              <a:t> </a:t>
            </a:r>
            <a:r>
              <a:rPr lang="en-US" sz="3100" dirty="0" err="1" smtClean="0"/>
              <a:t>doza</a:t>
            </a:r>
            <a:r>
              <a:rPr lang="en-US" sz="3100" dirty="0" smtClean="0"/>
              <a:t> </a:t>
            </a:r>
            <a:r>
              <a:rPr lang="en-US" sz="3100" dirty="0" err="1" smtClean="0"/>
              <a:t>të</a:t>
            </a:r>
            <a:r>
              <a:rPr lang="en-US" sz="3100" dirty="0" smtClean="0"/>
              <a:t> </a:t>
            </a:r>
            <a:r>
              <a:rPr lang="en-US" sz="3100" dirty="0" err="1" smtClean="0"/>
              <a:t>caktuara</a:t>
            </a:r>
            <a:r>
              <a:rPr lang="en-US" sz="3100" dirty="0" smtClean="0"/>
              <a:t>. </a:t>
            </a:r>
            <a:r>
              <a:rPr lang="en-US" sz="3100" dirty="0" err="1" smtClean="0"/>
              <a:t>Prandaj</a:t>
            </a:r>
            <a:r>
              <a:rPr lang="en-US" sz="3100" dirty="0" smtClean="0"/>
              <a:t> le </a:t>
            </a:r>
            <a:r>
              <a:rPr lang="en-US" sz="3100" dirty="0" err="1" smtClean="0"/>
              <a:t>t’i</a:t>
            </a:r>
            <a:r>
              <a:rPr lang="en-US" sz="3100" dirty="0" smtClean="0"/>
              <a:t> </a:t>
            </a:r>
            <a:r>
              <a:rPr lang="en-US" sz="3100" dirty="0" err="1" smtClean="0"/>
              <a:t>hedhim</a:t>
            </a:r>
            <a:r>
              <a:rPr lang="en-US" sz="3100" dirty="0" smtClean="0"/>
              <a:t> </a:t>
            </a:r>
            <a:r>
              <a:rPr lang="en-US" sz="3100" dirty="0" err="1" smtClean="0"/>
              <a:t>një</a:t>
            </a:r>
            <a:r>
              <a:rPr lang="en-US" sz="3100" dirty="0" smtClean="0"/>
              <a:t> </a:t>
            </a:r>
            <a:r>
              <a:rPr lang="en-US" sz="3100" dirty="0" err="1" smtClean="0"/>
              <a:t>sy</a:t>
            </a:r>
            <a:r>
              <a:rPr lang="en-US" sz="3100" dirty="0" smtClean="0"/>
              <a:t> “</a:t>
            </a:r>
            <a:r>
              <a:rPr lang="en-US" sz="3100" dirty="0" err="1" smtClean="0"/>
              <a:t>listës</a:t>
            </a:r>
            <a:r>
              <a:rPr lang="en-US" sz="3100" dirty="0" smtClean="0"/>
              <a:t>” </a:t>
            </a:r>
            <a:r>
              <a:rPr lang="en-US" sz="3100" dirty="0" err="1" smtClean="0"/>
              <a:t>së</a:t>
            </a:r>
            <a:r>
              <a:rPr lang="en-US" sz="3100" dirty="0" smtClean="0"/>
              <a:t> </a:t>
            </a:r>
            <a:r>
              <a:rPr lang="en-US" sz="3100" dirty="0" err="1" smtClean="0"/>
              <a:t>shëndetshme</a:t>
            </a:r>
            <a:r>
              <a:rPr lang="en-US" sz="3100" dirty="0" smtClean="0"/>
              <a:t>.</a:t>
            </a:r>
          </a:p>
          <a:p>
            <a:r>
              <a:rPr lang="en-US" sz="3100" dirty="0" smtClean="0"/>
              <a:t> </a:t>
            </a:r>
          </a:p>
          <a:p>
            <a:r>
              <a:rPr lang="en-US" sz="3100" b="1" dirty="0" err="1" smtClean="0"/>
              <a:t>Karbohidrate</a:t>
            </a:r>
            <a:endParaRPr lang="en-US" sz="3100" dirty="0" smtClean="0"/>
          </a:p>
          <a:p>
            <a:r>
              <a:rPr lang="en-US" sz="3100" dirty="0" err="1" smtClean="0"/>
              <a:t>Janë</a:t>
            </a:r>
            <a:r>
              <a:rPr lang="en-US" sz="3100" dirty="0" smtClean="0"/>
              <a:t> </a:t>
            </a:r>
            <a:r>
              <a:rPr lang="en-US" sz="3100" dirty="0" err="1" smtClean="0"/>
              <a:t>ato</a:t>
            </a:r>
            <a:r>
              <a:rPr lang="en-US" sz="3100" dirty="0" smtClean="0"/>
              <a:t> </a:t>
            </a:r>
            <a:r>
              <a:rPr lang="en-US" sz="3100" dirty="0" err="1" smtClean="0"/>
              <a:t>që</a:t>
            </a:r>
            <a:r>
              <a:rPr lang="en-US" sz="3100" dirty="0" smtClean="0"/>
              <a:t> </a:t>
            </a:r>
            <a:r>
              <a:rPr lang="en-US" sz="3100" dirty="0" err="1" smtClean="0"/>
              <a:t>i</a:t>
            </a:r>
            <a:r>
              <a:rPr lang="en-US" sz="3100" dirty="0" smtClean="0"/>
              <a:t> </a:t>
            </a:r>
            <a:r>
              <a:rPr lang="en-US" sz="3100" dirty="0" err="1" smtClean="0"/>
              <a:t>sigurojnë</a:t>
            </a:r>
            <a:r>
              <a:rPr lang="en-US" sz="3100" dirty="0" smtClean="0"/>
              <a:t> </a:t>
            </a:r>
            <a:r>
              <a:rPr lang="en-US" sz="3100" dirty="0" err="1" smtClean="0"/>
              <a:t>trupit</a:t>
            </a:r>
            <a:r>
              <a:rPr lang="en-US" sz="3100" dirty="0" smtClean="0"/>
              <a:t> </a:t>
            </a:r>
            <a:r>
              <a:rPr lang="en-US" sz="3100" dirty="0" err="1" smtClean="0"/>
              <a:t>energji</a:t>
            </a:r>
            <a:r>
              <a:rPr lang="en-US" sz="3100" dirty="0" smtClean="0"/>
              <a:t>. </a:t>
            </a:r>
            <a:r>
              <a:rPr lang="en-US" sz="3100" dirty="0" err="1" smtClean="0"/>
              <a:t>Kanë</a:t>
            </a:r>
            <a:r>
              <a:rPr lang="en-US" sz="3100" dirty="0" smtClean="0"/>
              <a:t> </a:t>
            </a:r>
            <a:r>
              <a:rPr lang="en-US" sz="3100" dirty="0" err="1" smtClean="0"/>
              <a:t>një</a:t>
            </a:r>
            <a:r>
              <a:rPr lang="en-US" sz="3100" dirty="0" smtClean="0"/>
              <a:t> </a:t>
            </a:r>
            <a:r>
              <a:rPr lang="en-US" sz="3100" dirty="0" err="1" smtClean="0"/>
              <a:t>lidhje</a:t>
            </a:r>
            <a:r>
              <a:rPr lang="en-US" sz="3100" dirty="0" smtClean="0"/>
              <a:t> </a:t>
            </a:r>
            <a:r>
              <a:rPr lang="en-US" sz="3100" dirty="0" err="1" smtClean="0"/>
              <a:t>simbiotike</a:t>
            </a:r>
            <a:r>
              <a:rPr lang="en-US" sz="3100" dirty="0" smtClean="0"/>
              <a:t> me </a:t>
            </a:r>
            <a:r>
              <a:rPr lang="en-US" sz="3100" dirty="0" err="1" smtClean="0"/>
              <a:t>proteinat</a:t>
            </a:r>
            <a:r>
              <a:rPr lang="en-US" sz="3100" dirty="0" smtClean="0"/>
              <a:t>, duke </a:t>
            </a:r>
            <a:r>
              <a:rPr lang="en-US" sz="3100" dirty="0" err="1" smtClean="0"/>
              <a:t>ruajtur</a:t>
            </a:r>
            <a:r>
              <a:rPr lang="en-US" sz="3100" dirty="0" smtClean="0"/>
              <a:t> </a:t>
            </a:r>
            <a:r>
              <a:rPr lang="en-US" sz="3100" dirty="0" err="1" smtClean="0"/>
              <a:t>depozitat</a:t>
            </a:r>
            <a:r>
              <a:rPr lang="en-US" sz="3100" dirty="0" smtClean="0"/>
              <a:t> e </a:t>
            </a:r>
            <a:r>
              <a:rPr lang="en-US" sz="3100" dirty="0" err="1" smtClean="0"/>
              <a:t>këtyre</a:t>
            </a:r>
            <a:r>
              <a:rPr lang="en-US" sz="3100" dirty="0" smtClean="0"/>
              <a:t> </a:t>
            </a:r>
            <a:r>
              <a:rPr lang="en-US" sz="3100" dirty="0" err="1" smtClean="0"/>
              <a:t>të</a:t>
            </a:r>
            <a:r>
              <a:rPr lang="en-US" sz="3100" dirty="0" smtClean="0"/>
              <a:t> </a:t>
            </a:r>
            <a:r>
              <a:rPr lang="en-US" sz="3100" dirty="0" err="1" smtClean="0"/>
              <a:t>fundit</a:t>
            </a:r>
            <a:r>
              <a:rPr lang="en-US" sz="3100" dirty="0" smtClean="0"/>
              <a:t> </a:t>
            </a:r>
            <a:r>
              <a:rPr lang="en-US" sz="3100" dirty="0" err="1" smtClean="0"/>
              <a:t>në</a:t>
            </a:r>
            <a:r>
              <a:rPr lang="en-US" sz="3100" dirty="0" smtClean="0"/>
              <a:t> </a:t>
            </a:r>
            <a:r>
              <a:rPr lang="en-US" sz="3100" dirty="0" err="1" smtClean="0"/>
              <a:t>trup</a:t>
            </a:r>
            <a:r>
              <a:rPr lang="en-US" sz="3100" dirty="0" smtClean="0"/>
              <a:t>. </a:t>
            </a:r>
            <a:r>
              <a:rPr lang="en-US" sz="3100" dirty="0" err="1" smtClean="0"/>
              <a:t>Doza</a:t>
            </a:r>
            <a:r>
              <a:rPr lang="en-US" sz="3100" dirty="0" smtClean="0"/>
              <a:t> e </a:t>
            </a:r>
            <a:r>
              <a:rPr lang="en-US" sz="3100" dirty="0" err="1" smtClean="0"/>
              <a:t>duhur</a:t>
            </a:r>
            <a:r>
              <a:rPr lang="en-US" sz="3100" dirty="0" smtClean="0"/>
              <a:t> </a:t>
            </a:r>
            <a:r>
              <a:rPr lang="en-US" sz="3100" dirty="0" err="1" smtClean="0"/>
              <a:t>ditore</a:t>
            </a:r>
            <a:r>
              <a:rPr lang="en-US" sz="3100" dirty="0" smtClean="0"/>
              <a:t> </a:t>
            </a:r>
            <a:r>
              <a:rPr lang="en-US" sz="3100" dirty="0" err="1" smtClean="0"/>
              <a:t>duhet</a:t>
            </a:r>
            <a:r>
              <a:rPr lang="en-US" sz="3100" dirty="0" smtClean="0"/>
              <a:t> </a:t>
            </a:r>
            <a:r>
              <a:rPr lang="en-US" sz="3100" dirty="0" err="1" smtClean="0"/>
              <a:t>të</a:t>
            </a:r>
            <a:r>
              <a:rPr lang="en-US" sz="3100" dirty="0" smtClean="0"/>
              <a:t> </a:t>
            </a:r>
            <a:r>
              <a:rPr lang="en-US" sz="3100" dirty="0" err="1" smtClean="0"/>
              <a:t>jetë</a:t>
            </a:r>
            <a:r>
              <a:rPr lang="en-US" sz="3100" dirty="0" smtClean="0"/>
              <a:t> 50-100 </a:t>
            </a:r>
            <a:r>
              <a:rPr lang="en-US" sz="3100" dirty="0" err="1" smtClean="0"/>
              <a:t>gramë</a:t>
            </a:r>
            <a:r>
              <a:rPr lang="en-US" sz="3100" dirty="0" smtClean="0"/>
              <a:t>. </a:t>
            </a:r>
            <a:r>
              <a:rPr lang="en-US" sz="3100" dirty="0" err="1" smtClean="0"/>
              <a:t>Gjenden</a:t>
            </a:r>
            <a:r>
              <a:rPr lang="en-US" sz="3100" dirty="0" smtClean="0"/>
              <a:t> </a:t>
            </a:r>
            <a:r>
              <a:rPr lang="en-US" sz="3100" dirty="0" err="1" smtClean="0"/>
              <a:t>në</a:t>
            </a:r>
            <a:r>
              <a:rPr lang="en-US" sz="3100" dirty="0" smtClean="0"/>
              <a:t> </a:t>
            </a:r>
            <a:r>
              <a:rPr lang="en-US" sz="3100" dirty="0" err="1" smtClean="0"/>
              <a:t>ushqime</a:t>
            </a:r>
            <a:r>
              <a:rPr lang="en-US" sz="3100" dirty="0" smtClean="0"/>
              <a:t>, </a:t>
            </a:r>
            <a:r>
              <a:rPr lang="en-US" sz="3100" dirty="0" err="1" smtClean="0"/>
              <a:t>si</a:t>
            </a:r>
            <a:r>
              <a:rPr lang="en-US" sz="3100" dirty="0" smtClean="0"/>
              <a:t>: </a:t>
            </a:r>
            <a:r>
              <a:rPr lang="en-US" sz="3100" dirty="0" err="1" smtClean="0"/>
              <a:t>orizi</a:t>
            </a:r>
            <a:r>
              <a:rPr lang="en-US" sz="3100" dirty="0" smtClean="0"/>
              <a:t>, </a:t>
            </a:r>
            <a:r>
              <a:rPr lang="en-US" sz="3100" dirty="0" err="1" smtClean="0"/>
              <a:t>pastat</a:t>
            </a:r>
            <a:r>
              <a:rPr lang="en-US" sz="3100" dirty="0" smtClean="0"/>
              <a:t>, </a:t>
            </a:r>
            <a:r>
              <a:rPr lang="en-US" sz="3100" dirty="0" err="1" smtClean="0"/>
              <a:t>gruri</a:t>
            </a:r>
            <a:r>
              <a:rPr lang="en-US" sz="3100" dirty="0" smtClean="0"/>
              <a:t>, </a:t>
            </a:r>
            <a:r>
              <a:rPr lang="en-US" sz="3100" dirty="0" err="1" smtClean="0"/>
              <a:t>mjalti</a:t>
            </a:r>
            <a:r>
              <a:rPr lang="en-US" sz="3100" dirty="0" smtClean="0"/>
              <a:t>, </a:t>
            </a:r>
            <a:r>
              <a:rPr lang="en-US" sz="3100" dirty="0" err="1" smtClean="0"/>
              <a:t>frutat</a:t>
            </a:r>
            <a:r>
              <a:rPr lang="en-US" sz="3100" dirty="0" smtClean="0"/>
              <a:t>, </a:t>
            </a:r>
            <a:r>
              <a:rPr lang="en-US" sz="3100" dirty="0" err="1" smtClean="0"/>
              <a:t>perimet</a:t>
            </a:r>
            <a:r>
              <a:rPr lang="en-US" sz="3100" dirty="0" smtClean="0"/>
              <a:t>, </a:t>
            </a:r>
            <a:r>
              <a:rPr lang="en-US" sz="3100" dirty="0" err="1" smtClean="0"/>
              <a:t>rrënjët</a:t>
            </a:r>
            <a:r>
              <a:rPr lang="en-US" sz="3100" dirty="0" smtClean="0"/>
              <a:t> </a:t>
            </a:r>
            <a:r>
              <a:rPr lang="en-US" sz="3100" dirty="0" err="1" smtClean="0"/>
              <a:t>dhe</a:t>
            </a:r>
            <a:r>
              <a:rPr lang="en-US" sz="3100" dirty="0" smtClean="0"/>
              <a:t> </a:t>
            </a:r>
            <a:r>
              <a:rPr lang="en-US" sz="3100" dirty="0" err="1" smtClean="0"/>
              <a:t>zhardhokët</a:t>
            </a:r>
            <a:r>
              <a:rPr lang="en-US" sz="3100" dirty="0" smtClean="0"/>
              <a:t> e </a:t>
            </a:r>
            <a:r>
              <a:rPr lang="en-US" sz="3100" dirty="0" err="1" smtClean="0"/>
              <a:t>gatuar</a:t>
            </a:r>
            <a:r>
              <a:rPr lang="en-US" sz="3100" dirty="0" smtClean="0"/>
              <a:t> </a:t>
            </a:r>
            <a:r>
              <a:rPr lang="en-US" sz="3100" dirty="0" err="1" smtClean="0"/>
              <a:t>në</a:t>
            </a:r>
            <a:r>
              <a:rPr lang="en-US" sz="3100" dirty="0" smtClean="0"/>
              <a:t> </a:t>
            </a:r>
            <a:r>
              <a:rPr lang="en-US" sz="3100" dirty="0" err="1" smtClean="0"/>
              <a:t>mënyrën</a:t>
            </a:r>
            <a:r>
              <a:rPr lang="en-US" sz="3100" dirty="0" smtClean="0"/>
              <a:t> e </a:t>
            </a:r>
            <a:r>
              <a:rPr lang="en-US" sz="3100" dirty="0" err="1" smtClean="0"/>
              <a:t>duhur</a:t>
            </a:r>
            <a:r>
              <a:rPr lang="en-US" sz="3100" dirty="0" smtClean="0"/>
              <a:t>.</a:t>
            </a:r>
          </a:p>
          <a:p>
            <a:r>
              <a:rPr lang="en-US" sz="3100" dirty="0" smtClean="0"/>
              <a:t> </a:t>
            </a:r>
          </a:p>
          <a:p>
            <a:r>
              <a:rPr lang="en-US" sz="3100" b="1" dirty="0" err="1" smtClean="0"/>
              <a:t>Proteinat</a:t>
            </a:r>
            <a:endParaRPr lang="en-US" sz="3100" dirty="0" smtClean="0"/>
          </a:p>
          <a:p>
            <a:r>
              <a:rPr lang="en-US" sz="3100" dirty="0" err="1" smtClean="0"/>
              <a:t>Janë</a:t>
            </a:r>
            <a:r>
              <a:rPr lang="en-US" sz="3100" dirty="0" smtClean="0"/>
              <a:t> </a:t>
            </a:r>
            <a:r>
              <a:rPr lang="en-US" sz="3100" dirty="0" err="1" smtClean="0"/>
              <a:t>pjesë</a:t>
            </a:r>
            <a:r>
              <a:rPr lang="en-US" sz="3100" dirty="0" smtClean="0"/>
              <a:t> e </a:t>
            </a:r>
            <a:r>
              <a:rPr lang="en-US" sz="3100" dirty="0" err="1" smtClean="0"/>
              <a:t>çdo</a:t>
            </a:r>
            <a:r>
              <a:rPr lang="en-US" sz="3100" dirty="0" smtClean="0"/>
              <a:t> </a:t>
            </a:r>
            <a:r>
              <a:rPr lang="en-US" sz="3100" dirty="0" err="1" smtClean="0"/>
              <a:t>qelize</a:t>
            </a:r>
            <a:r>
              <a:rPr lang="en-US" sz="3100" dirty="0" smtClean="0"/>
              <a:t> </a:t>
            </a:r>
            <a:r>
              <a:rPr lang="en-US" sz="3100" dirty="0" err="1" smtClean="0"/>
              <a:t>të</a:t>
            </a:r>
            <a:r>
              <a:rPr lang="en-US" sz="3100" dirty="0" smtClean="0"/>
              <a:t> </a:t>
            </a:r>
            <a:r>
              <a:rPr lang="en-US" sz="3100" dirty="0" err="1" smtClean="0"/>
              <a:t>trupit</a:t>
            </a:r>
            <a:r>
              <a:rPr lang="en-US" sz="3100" dirty="0" smtClean="0"/>
              <a:t> </a:t>
            </a:r>
            <a:r>
              <a:rPr lang="en-US" sz="3100" dirty="0" err="1" smtClean="0"/>
              <a:t>të</a:t>
            </a:r>
            <a:r>
              <a:rPr lang="en-US" sz="3100" dirty="0" smtClean="0"/>
              <a:t> </a:t>
            </a:r>
            <a:r>
              <a:rPr lang="en-US" sz="3100" dirty="0" err="1" smtClean="0"/>
              <a:t>njeriut</a:t>
            </a:r>
            <a:r>
              <a:rPr lang="en-US" sz="3100" dirty="0" smtClean="0"/>
              <a:t>. </a:t>
            </a:r>
            <a:r>
              <a:rPr lang="en-US" sz="3100" dirty="0" err="1" smtClean="0"/>
              <a:t>Proteinat</a:t>
            </a:r>
            <a:r>
              <a:rPr lang="en-US" sz="3100" dirty="0" smtClean="0"/>
              <a:t> </a:t>
            </a:r>
            <a:r>
              <a:rPr lang="en-US" sz="3100" dirty="0" err="1" smtClean="0"/>
              <a:t>i</a:t>
            </a:r>
            <a:r>
              <a:rPr lang="en-US" sz="3100" dirty="0" smtClean="0"/>
              <a:t> </a:t>
            </a:r>
            <a:r>
              <a:rPr lang="en-US" sz="3100" dirty="0" err="1" smtClean="0"/>
              <a:t>japin</a:t>
            </a:r>
            <a:r>
              <a:rPr lang="en-US" sz="3100" dirty="0" smtClean="0"/>
              <a:t> </a:t>
            </a:r>
            <a:r>
              <a:rPr lang="en-US" sz="3100" dirty="0" err="1" smtClean="0"/>
              <a:t>trupit</a:t>
            </a:r>
            <a:r>
              <a:rPr lang="en-US" sz="3100" dirty="0" smtClean="0"/>
              <a:t> </a:t>
            </a:r>
            <a:r>
              <a:rPr lang="en-US" sz="3100" dirty="0" err="1" smtClean="0"/>
              <a:t>azot</a:t>
            </a:r>
            <a:r>
              <a:rPr lang="en-US" sz="3100" dirty="0" smtClean="0"/>
              <a:t> </a:t>
            </a:r>
            <a:r>
              <a:rPr lang="en-US" sz="3100" dirty="0" err="1" smtClean="0"/>
              <a:t>në</a:t>
            </a:r>
            <a:r>
              <a:rPr lang="en-US" sz="3100" dirty="0" smtClean="0"/>
              <a:t> </a:t>
            </a:r>
            <a:r>
              <a:rPr lang="en-US" sz="3100" dirty="0" err="1" smtClean="0"/>
              <a:t>një</a:t>
            </a:r>
            <a:r>
              <a:rPr lang="en-US" sz="3100" dirty="0" smtClean="0"/>
              <a:t> </a:t>
            </a:r>
            <a:r>
              <a:rPr lang="en-US" sz="3100" dirty="0" err="1" smtClean="0"/>
              <a:t>formë</a:t>
            </a:r>
            <a:r>
              <a:rPr lang="en-US" sz="3100" dirty="0" smtClean="0"/>
              <a:t> </a:t>
            </a:r>
            <a:r>
              <a:rPr lang="en-US" sz="3100" dirty="0" err="1" smtClean="0"/>
              <a:t>të</a:t>
            </a:r>
            <a:r>
              <a:rPr lang="en-US" sz="3100" dirty="0" smtClean="0"/>
              <a:t> </a:t>
            </a:r>
            <a:r>
              <a:rPr lang="en-US" sz="3100" dirty="0" err="1" smtClean="0"/>
              <a:t>veçantë</a:t>
            </a:r>
            <a:r>
              <a:rPr lang="en-US" sz="3100" dirty="0" smtClean="0"/>
              <a:t>, </a:t>
            </a:r>
            <a:r>
              <a:rPr lang="en-US" sz="3100" dirty="0" err="1" smtClean="0"/>
              <a:t>që</a:t>
            </a:r>
            <a:r>
              <a:rPr lang="en-US" sz="3100" dirty="0" smtClean="0"/>
              <a:t> </a:t>
            </a:r>
            <a:r>
              <a:rPr lang="en-US" sz="3100" dirty="0" err="1" smtClean="0"/>
              <a:t>nuk</a:t>
            </a:r>
            <a:r>
              <a:rPr lang="en-US" sz="3100" dirty="0" smtClean="0"/>
              <a:t> </a:t>
            </a:r>
            <a:r>
              <a:rPr lang="en-US" sz="3100" dirty="0" err="1" smtClean="0"/>
              <a:t>mund</a:t>
            </a:r>
            <a:r>
              <a:rPr lang="en-US" sz="3100" dirty="0" smtClean="0"/>
              <a:t> </a:t>
            </a:r>
            <a:r>
              <a:rPr lang="en-US" sz="3100" dirty="0" err="1" smtClean="0"/>
              <a:t>ta</a:t>
            </a:r>
            <a:r>
              <a:rPr lang="en-US" sz="3100" dirty="0" smtClean="0"/>
              <a:t> </a:t>
            </a:r>
            <a:r>
              <a:rPr lang="en-US" sz="3100" dirty="0" err="1" smtClean="0"/>
              <a:t>bëjnë</a:t>
            </a:r>
            <a:r>
              <a:rPr lang="en-US" sz="3100" dirty="0" smtClean="0"/>
              <a:t> as </a:t>
            </a:r>
            <a:r>
              <a:rPr lang="en-US" sz="3100" dirty="0" err="1" smtClean="0"/>
              <a:t>karbohidratet</a:t>
            </a:r>
            <a:r>
              <a:rPr lang="en-US" sz="3100" dirty="0" smtClean="0"/>
              <a:t> </a:t>
            </a:r>
            <a:r>
              <a:rPr lang="en-US" sz="3100" dirty="0" err="1" smtClean="0"/>
              <a:t>dhe</a:t>
            </a:r>
            <a:r>
              <a:rPr lang="en-US" sz="3100" dirty="0" smtClean="0"/>
              <a:t> as </a:t>
            </a:r>
            <a:r>
              <a:rPr lang="en-US" sz="3100" dirty="0" err="1" smtClean="0"/>
              <a:t>yndyrat</a:t>
            </a:r>
            <a:r>
              <a:rPr lang="en-US" sz="3100" dirty="0" smtClean="0"/>
              <a:t>. </a:t>
            </a:r>
            <a:r>
              <a:rPr lang="en-US" sz="3100" dirty="0" err="1" smtClean="0"/>
              <a:t>Rreth</a:t>
            </a:r>
            <a:r>
              <a:rPr lang="en-US" sz="3100" dirty="0" smtClean="0"/>
              <a:t> 10-35% e </a:t>
            </a:r>
            <a:r>
              <a:rPr lang="en-US" sz="3100" dirty="0" err="1" smtClean="0"/>
              <a:t>kalorive</a:t>
            </a:r>
            <a:r>
              <a:rPr lang="en-US" sz="3100" dirty="0" smtClean="0"/>
              <a:t> </a:t>
            </a:r>
            <a:r>
              <a:rPr lang="en-US" sz="3100" dirty="0" err="1" smtClean="0"/>
              <a:t>ditore</a:t>
            </a:r>
            <a:r>
              <a:rPr lang="en-US" sz="3100" dirty="0" smtClean="0"/>
              <a:t> </a:t>
            </a:r>
            <a:r>
              <a:rPr lang="en-US" sz="3100" dirty="0" err="1" smtClean="0"/>
              <a:t>duhet</a:t>
            </a:r>
            <a:r>
              <a:rPr lang="en-US" sz="3100" dirty="0" smtClean="0"/>
              <a:t> </a:t>
            </a:r>
            <a:r>
              <a:rPr lang="en-US" sz="3100" dirty="0" err="1" smtClean="0"/>
              <a:t>të</a:t>
            </a:r>
            <a:r>
              <a:rPr lang="en-US" sz="3100" dirty="0" smtClean="0"/>
              <a:t> </a:t>
            </a:r>
            <a:r>
              <a:rPr lang="en-US" sz="3100" dirty="0" err="1" smtClean="0"/>
              <a:t>vijë</a:t>
            </a:r>
            <a:r>
              <a:rPr lang="en-US" sz="3100" dirty="0" smtClean="0"/>
              <a:t> </a:t>
            </a:r>
            <a:r>
              <a:rPr lang="en-US" sz="3100" dirty="0" err="1" smtClean="0"/>
              <a:t>nga</a:t>
            </a:r>
            <a:r>
              <a:rPr lang="en-US" sz="3100" dirty="0" smtClean="0"/>
              <a:t> </a:t>
            </a:r>
            <a:r>
              <a:rPr lang="en-US" sz="3100" dirty="0" err="1" smtClean="0"/>
              <a:t>proteinat</a:t>
            </a:r>
            <a:r>
              <a:rPr lang="en-US" sz="3100" dirty="0" smtClean="0"/>
              <a:t>. </a:t>
            </a:r>
            <a:r>
              <a:rPr lang="en-US" sz="3100" dirty="0" err="1" smtClean="0"/>
              <a:t>Gjendet</a:t>
            </a:r>
            <a:r>
              <a:rPr lang="en-US" sz="3100" dirty="0" smtClean="0"/>
              <a:t> me </a:t>
            </a:r>
            <a:r>
              <a:rPr lang="en-US" sz="3100" dirty="0" err="1" smtClean="0"/>
              <a:t>shumicë</a:t>
            </a:r>
            <a:r>
              <a:rPr lang="en-US" sz="3100" dirty="0" smtClean="0"/>
              <a:t> </a:t>
            </a:r>
            <a:r>
              <a:rPr lang="en-US" sz="3100" dirty="0" err="1" smtClean="0"/>
              <a:t>te</a:t>
            </a:r>
            <a:r>
              <a:rPr lang="en-US" sz="3100" dirty="0" smtClean="0"/>
              <a:t>: </a:t>
            </a:r>
            <a:r>
              <a:rPr lang="en-US" sz="3100" dirty="0" err="1" smtClean="0"/>
              <a:t>perimet</a:t>
            </a:r>
            <a:r>
              <a:rPr lang="en-US" sz="3100" dirty="0" smtClean="0"/>
              <a:t>, </a:t>
            </a:r>
            <a:r>
              <a:rPr lang="en-US" sz="3100" dirty="0" err="1" smtClean="0"/>
              <a:t>vezët</a:t>
            </a:r>
            <a:r>
              <a:rPr lang="en-US" sz="3100" dirty="0" smtClean="0"/>
              <a:t>, </a:t>
            </a:r>
            <a:r>
              <a:rPr lang="en-US" sz="3100" dirty="0" err="1" smtClean="0"/>
              <a:t>arrat</a:t>
            </a:r>
            <a:r>
              <a:rPr lang="en-US" sz="3100" dirty="0" smtClean="0"/>
              <a:t>, </a:t>
            </a:r>
            <a:r>
              <a:rPr lang="en-US" sz="3100" dirty="0" err="1" smtClean="0"/>
              <a:t>gjalpi</a:t>
            </a:r>
            <a:r>
              <a:rPr lang="en-US" sz="3100" dirty="0" smtClean="0"/>
              <a:t>, </a:t>
            </a:r>
            <a:r>
              <a:rPr lang="en-US" sz="3100" dirty="0" err="1" smtClean="0"/>
              <a:t>mishi</a:t>
            </a:r>
            <a:r>
              <a:rPr lang="en-US" sz="3100" dirty="0" smtClean="0"/>
              <a:t>, </a:t>
            </a:r>
            <a:r>
              <a:rPr lang="en-US" sz="3100" dirty="0" err="1" smtClean="0"/>
              <a:t>peshku</a:t>
            </a:r>
            <a:r>
              <a:rPr lang="en-US" sz="3100" dirty="0" smtClean="0"/>
              <a:t>, </a:t>
            </a:r>
            <a:r>
              <a:rPr lang="en-US" sz="3100" dirty="0" err="1" smtClean="0"/>
              <a:t>gruri</a:t>
            </a:r>
            <a:r>
              <a:rPr lang="en-US" sz="3100" dirty="0" smtClean="0"/>
              <a:t>, </a:t>
            </a:r>
            <a:r>
              <a:rPr lang="en-US" sz="3100" dirty="0" err="1" smtClean="0"/>
              <a:t>kokoshkat</a:t>
            </a:r>
            <a:r>
              <a:rPr lang="en-US" sz="3100" dirty="0" smtClean="0"/>
              <a:t>.</a:t>
            </a:r>
          </a:p>
          <a:p>
            <a:r>
              <a:rPr lang="en-US" sz="3100" dirty="0" smtClean="0"/>
              <a:t> </a:t>
            </a:r>
          </a:p>
          <a:p>
            <a:r>
              <a:rPr lang="en-US" sz="3100" b="1" dirty="0" err="1" smtClean="0"/>
              <a:t>Yndyrat</a:t>
            </a:r>
            <a:endParaRPr lang="en-US" sz="3100" dirty="0" smtClean="0"/>
          </a:p>
          <a:p>
            <a:r>
              <a:rPr lang="en-US" sz="3100" dirty="0" err="1" smtClean="0"/>
              <a:t>Edhe</a:t>
            </a:r>
            <a:r>
              <a:rPr lang="en-US" sz="3100" dirty="0" smtClean="0"/>
              <a:t> </a:t>
            </a:r>
            <a:r>
              <a:rPr lang="en-US" sz="3100" dirty="0" err="1" smtClean="0"/>
              <a:t>pse</a:t>
            </a:r>
            <a:r>
              <a:rPr lang="en-US" sz="3100" dirty="0" smtClean="0"/>
              <a:t> ne </a:t>
            </a:r>
            <a:r>
              <a:rPr lang="en-US" sz="3100" dirty="0" err="1" smtClean="0"/>
              <a:t>mundohemi</a:t>
            </a:r>
            <a:r>
              <a:rPr lang="en-US" sz="3100" dirty="0" smtClean="0"/>
              <a:t> </a:t>
            </a:r>
            <a:r>
              <a:rPr lang="en-US" sz="3100" dirty="0" err="1" smtClean="0"/>
              <a:t>t’i</a:t>
            </a:r>
            <a:r>
              <a:rPr lang="en-US" sz="3100" dirty="0" smtClean="0"/>
              <a:t> </a:t>
            </a:r>
            <a:r>
              <a:rPr lang="en-US" sz="3100" dirty="0" err="1" smtClean="0"/>
              <a:t>eliminojmë</a:t>
            </a:r>
            <a:r>
              <a:rPr lang="en-US" sz="3100" dirty="0" smtClean="0"/>
              <a:t> </a:t>
            </a:r>
            <a:r>
              <a:rPr lang="en-US" sz="3100" dirty="0" err="1" smtClean="0"/>
              <a:t>nga</a:t>
            </a:r>
            <a:r>
              <a:rPr lang="en-US" sz="3100" dirty="0" smtClean="0"/>
              <a:t> </a:t>
            </a:r>
            <a:r>
              <a:rPr lang="en-US" sz="3100" dirty="0" err="1" smtClean="0"/>
              <a:t>dieta</a:t>
            </a:r>
            <a:r>
              <a:rPr lang="en-US" sz="3100" dirty="0" smtClean="0"/>
              <a:t> </a:t>
            </a:r>
            <a:r>
              <a:rPr lang="en-US" sz="3100" dirty="0" err="1" smtClean="0"/>
              <a:t>jonë</a:t>
            </a:r>
            <a:r>
              <a:rPr lang="en-US" sz="3100" dirty="0" smtClean="0"/>
              <a:t> e </a:t>
            </a:r>
            <a:r>
              <a:rPr lang="en-US" sz="3100" dirty="0" err="1" smtClean="0"/>
              <a:t>përditshme</a:t>
            </a:r>
            <a:r>
              <a:rPr lang="en-US" sz="3100" dirty="0" smtClean="0"/>
              <a:t>, </a:t>
            </a:r>
            <a:r>
              <a:rPr lang="en-US" sz="3100" dirty="0" err="1" smtClean="0"/>
              <a:t>ky</a:t>
            </a:r>
            <a:r>
              <a:rPr lang="en-US" sz="3100" dirty="0" smtClean="0"/>
              <a:t> </a:t>
            </a:r>
            <a:r>
              <a:rPr lang="en-US" sz="3100" dirty="0" err="1" smtClean="0"/>
              <a:t>burim</a:t>
            </a:r>
            <a:r>
              <a:rPr lang="en-US" sz="3100" dirty="0" smtClean="0"/>
              <a:t> </a:t>
            </a:r>
            <a:r>
              <a:rPr lang="en-US" sz="3100" dirty="0" err="1" smtClean="0"/>
              <a:t>ushqimor</a:t>
            </a:r>
            <a:r>
              <a:rPr lang="en-US" sz="3100" dirty="0" smtClean="0"/>
              <a:t> </a:t>
            </a:r>
            <a:r>
              <a:rPr lang="en-US" sz="3100" dirty="0" err="1" smtClean="0"/>
              <a:t>luan</a:t>
            </a:r>
            <a:r>
              <a:rPr lang="en-US" sz="3100" dirty="0" smtClean="0"/>
              <a:t> </a:t>
            </a:r>
            <a:r>
              <a:rPr lang="en-US" sz="3100" dirty="0" err="1" smtClean="0"/>
              <a:t>një</a:t>
            </a:r>
            <a:r>
              <a:rPr lang="en-US" sz="3100" dirty="0" smtClean="0"/>
              <a:t> </a:t>
            </a:r>
            <a:r>
              <a:rPr lang="en-US" sz="3100" dirty="0" err="1" smtClean="0"/>
              <a:t>rol</a:t>
            </a:r>
            <a:r>
              <a:rPr lang="en-US" sz="3100" dirty="0" smtClean="0"/>
              <a:t> </a:t>
            </a:r>
            <a:r>
              <a:rPr lang="en-US" sz="3100" dirty="0" err="1" smtClean="0"/>
              <a:t>të</a:t>
            </a:r>
            <a:r>
              <a:rPr lang="en-US" sz="3100" dirty="0" smtClean="0"/>
              <a:t> </a:t>
            </a:r>
            <a:r>
              <a:rPr lang="en-US" sz="3100" dirty="0" err="1" smtClean="0"/>
              <a:t>veçantë</a:t>
            </a:r>
            <a:r>
              <a:rPr lang="en-US" sz="3100" dirty="0" smtClean="0"/>
              <a:t> </a:t>
            </a:r>
            <a:r>
              <a:rPr lang="en-US" sz="3100" dirty="0" err="1" smtClean="0"/>
              <a:t>në</a:t>
            </a:r>
            <a:r>
              <a:rPr lang="en-US" sz="3100" dirty="0" smtClean="0"/>
              <a:t> </a:t>
            </a:r>
            <a:r>
              <a:rPr lang="en-US" sz="3100" dirty="0" err="1" smtClean="0"/>
              <a:t>mirëmbajtjen</a:t>
            </a:r>
            <a:r>
              <a:rPr lang="en-US" sz="3100" dirty="0" smtClean="0"/>
              <a:t> e </a:t>
            </a:r>
            <a:r>
              <a:rPr lang="en-US" sz="3100" dirty="0" err="1" smtClean="0"/>
              <a:t>lëkurës</a:t>
            </a:r>
            <a:r>
              <a:rPr lang="en-US" sz="3100" dirty="0" smtClean="0"/>
              <a:t> </a:t>
            </a:r>
            <a:r>
              <a:rPr lang="en-US" sz="3100" dirty="0" err="1" smtClean="0"/>
              <a:t>dhe</a:t>
            </a:r>
            <a:r>
              <a:rPr lang="en-US" sz="3100" dirty="0" smtClean="0"/>
              <a:t> </a:t>
            </a:r>
            <a:r>
              <a:rPr lang="en-US" sz="3100" dirty="0" err="1" smtClean="0"/>
              <a:t>flokëve</a:t>
            </a:r>
            <a:r>
              <a:rPr lang="en-US" sz="3100" dirty="0" smtClean="0"/>
              <a:t>, </a:t>
            </a:r>
            <a:r>
              <a:rPr lang="en-US" sz="3100" dirty="0" err="1" smtClean="0"/>
              <a:t>temperaturën</a:t>
            </a:r>
            <a:r>
              <a:rPr lang="en-US" sz="3100" dirty="0" smtClean="0"/>
              <a:t> e </a:t>
            </a:r>
            <a:r>
              <a:rPr lang="en-US" sz="3100" dirty="0" err="1" smtClean="0"/>
              <a:t>trupit</a:t>
            </a:r>
            <a:r>
              <a:rPr lang="en-US" sz="3100" dirty="0" smtClean="0"/>
              <a:t> </a:t>
            </a:r>
            <a:r>
              <a:rPr lang="en-US" sz="3100" dirty="0" err="1" smtClean="0"/>
              <a:t>dhe</a:t>
            </a:r>
            <a:r>
              <a:rPr lang="en-US" sz="3100" dirty="0" smtClean="0"/>
              <a:t> </a:t>
            </a:r>
            <a:r>
              <a:rPr lang="en-US" sz="3100" dirty="0" err="1" smtClean="0"/>
              <a:t>në</a:t>
            </a:r>
            <a:r>
              <a:rPr lang="en-US" sz="3100" dirty="0" smtClean="0"/>
              <a:t> </a:t>
            </a:r>
            <a:r>
              <a:rPr lang="en-US" sz="3100" dirty="0" err="1" smtClean="0"/>
              <a:t>funksionimin</a:t>
            </a:r>
            <a:r>
              <a:rPr lang="en-US" sz="3100" dirty="0" smtClean="0"/>
              <a:t> e </a:t>
            </a:r>
            <a:r>
              <a:rPr lang="en-US" sz="3100" dirty="0" err="1" smtClean="0"/>
              <a:t>duhur</a:t>
            </a:r>
            <a:r>
              <a:rPr lang="en-US" sz="3100" dirty="0" smtClean="0"/>
              <a:t> </a:t>
            </a:r>
            <a:r>
              <a:rPr lang="en-US" sz="3100" dirty="0" err="1" smtClean="0"/>
              <a:t>të</a:t>
            </a:r>
            <a:r>
              <a:rPr lang="en-US" sz="3100" dirty="0" smtClean="0"/>
              <a:t> </a:t>
            </a:r>
            <a:r>
              <a:rPr lang="en-US" sz="3100" dirty="0" err="1" smtClean="0"/>
              <a:t>qelizave</a:t>
            </a:r>
            <a:r>
              <a:rPr lang="en-US" sz="3100" dirty="0" smtClean="0"/>
              <a:t>. </a:t>
            </a:r>
            <a:r>
              <a:rPr lang="en-US" sz="3100" dirty="0" err="1" smtClean="0"/>
              <a:t>Vitaminat</a:t>
            </a:r>
            <a:r>
              <a:rPr lang="en-US" sz="3100" dirty="0" smtClean="0"/>
              <a:t> A, D, E </a:t>
            </a:r>
            <a:r>
              <a:rPr lang="en-US" sz="3100" dirty="0" err="1" smtClean="0"/>
              <a:t>dhe</a:t>
            </a:r>
            <a:r>
              <a:rPr lang="en-US" sz="3100" dirty="0" smtClean="0"/>
              <a:t> K </a:t>
            </a:r>
            <a:r>
              <a:rPr lang="en-US" sz="3100" dirty="0" err="1" smtClean="0"/>
              <a:t>mund</a:t>
            </a:r>
            <a:r>
              <a:rPr lang="en-US" sz="3100" dirty="0" smtClean="0"/>
              <a:t> </a:t>
            </a:r>
            <a:r>
              <a:rPr lang="en-US" sz="3100" dirty="0" err="1" smtClean="0"/>
              <a:t>të</a:t>
            </a:r>
            <a:r>
              <a:rPr lang="en-US" sz="3100" dirty="0" smtClean="0"/>
              <a:t> </a:t>
            </a:r>
            <a:r>
              <a:rPr lang="en-US" sz="3100" dirty="0" err="1" smtClean="0"/>
              <a:t>treten</a:t>
            </a:r>
            <a:r>
              <a:rPr lang="en-US" sz="3100" dirty="0" smtClean="0"/>
              <a:t>, </a:t>
            </a:r>
            <a:r>
              <a:rPr lang="en-US" sz="3100" dirty="0" err="1" smtClean="0"/>
              <a:t>thithen</a:t>
            </a:r>
            <a:r>
              <a:rPr lang="en-US" sz="3100" dirty="0" smtClean="0"/>
              <a:t> </a:t>
            </a:r>
            <a:r>
              <a:rPr lang="en-US" sz="3100" dirty="0" err="1" smtClean="0"/>
              <a:t>dhe</a:t>
            </a:r>
            <a:r>
              <a:rPr lang="en-US" sz="3100" dirty="0" smtClean="0"/>
              <a:t> </a:t>
            </a:r>
            <a:r>
              <a:rPr lang="en-US" sz="3100" dirty="0" err="1" smtClean="0"/>
              <a:t>transportohen</a:t>
            </a:r>
            <a:r>
              <a:rPr lang="en-US" sz="3100" dirty="0" smtClean="0"/>
              <a:t> </a:t>
            </a:r>
            <a:r>
              <a:rPr lang="en-US" sz="3100" dirty="0" err="1" smtClean="0"/>
              <a:t>përmes</a:t>
            </a:r>
            <a:r>
              <a:rPr lang="en-US" sz="3100" dirty="0" smtClean="0"/>
              <a:t> </a:t>
            </a:r>
            <a:r>
              <a:rPr lang="en-US" sz="3100" dirty="0" err="1" smtClean="0"/>
              <a:t>yndyrës</a:t>
            </a:r>
            <a:r>
              <a:rPr lang="en-US" sz="3100" dirty="0" smtClean="0"/>
              <a:t>. </a:t>
            </a:r>
            <a:r>
              <a:rPr lang="en-US" sz="3100" dirty="0" err="1" smtClean="0"/>
              <a:t>Rreth</a:t>
            </a:r>
            <a:r>
              <a:rPr lang="en-US" sz="3100" dirty="0" smtClean="0"/>
              <a:t> 30-35% e </a:t>
            </a:r>
            <a:r>
              <a:rPr lang="en-US" sz="3100" dirty="0" err="1" smtClean="0"/>
              <a:t>kalorive</a:t>
            </a:r>
            <a:r>
              <a:rPr lang="en-US" sz="3100" dirty="0" smtClean="0"/>
              <a:t> </a:t>
            </a:r>
            <a:r>
              <a:rPr lang="en-US" sz="3100" dirty="0" err="1" smtClean="0"/>
              <a:t>ditore</a:t>
            </a:r>
            <a:r>
              <a:rPr lang="en-US" sz="3100" dirty="0" smtClean="0"/>
              <a:t> </a:t>
            </a:r>
            <a:r>
              <a:rPr lang="en-US" sz="3100" dirty="0" err="1" smtClean="0"/>
              <a:t>duhet</a:t>
            </a:r>
            <a:r>
              <a:rPr lang="en-US" sz="3100" dirty="0" smtClean="0"/>
              <a:t> </a:t>
            </a:r>
            <a:r>
              <a:rPr lang="en-US" sz="3100" dirty="0" err="1" smtClean="0"/>
              <a:t>të</a:t>
            </a:r>
            <a:r>
              <a:rPr lang="en-US" sz="3100" dirty="0" smtClean="0"/>
              <a:t> </a:t>
            </a:r>
            <a:r>
              <a:rPr lang="en-US" sz="3100" dirty="0" err="1" smtClean="0"/>
              <a:t>vijnë</a:t>
            </a:r>
            <a:r>
              <a:rPr lang="en-US" sz="3100" dirty="0" smtClean="0"/>
              <a:t> </a:t>
            </a:r>
            <a:r>
              <a:rPr lang="en-US" sz="3100" dirty="0" err="1" smtClean="0"/>
              <a:t>nga</a:t>
            </a:r>
            <a:r>
              <a:rPr lang="en-US" sz="3100" dirty="0" smtClean="0"/>
              <a:t> </a:t>
            </a:r>
            <a:r>
              <a:rPr lang="en-US" sz="3100" dirty="0" err="1" smtClean="0"/>
              <a:t>yndyrat</a:t>
            </a:r>
            <a:r>
              <a:rPr lang="en-US" sz="3100" dirty="0" smtClean="0"/>
              <a:t>. </a:t>
            </a:r>
            <a:r>
              <a:rPr lang="en-US" sz="3100" dirty="0" err="1" smtClean="0"/>
              <a:t>Gjenden</a:t>
            </a:r>
            <a:r>
              <a:rPr lang="en-US" sz="3100" dirty="0" smtClean="0"/>
              <a:t> </a:t>
            </a:r>
            <a:r>
              <a:rPr lang="en-US" sz="3100" dirty="0" err="1" smtClean="0"/>
              <a:t>në</a:t>
            </a:r>
            <a:r>
              <a:rPr lang="en-US" sz="3100" dirty="0" smtClean="0"/>
              <a:t> </a:t>
            </a:r>
            <a:r>
              <a:rPr lang="en-US" sz="3100" dirty="0" err="1" smtClean="0"/>
              <a:t>ushqime</a:t>
            </a:r>
            <a:r>
              <a:rPr lang="en-US" sz="3100" dirty="0" smtClean="0"/>
              <a:t>, </a:t>
            </a:r>
            <a:r>
              <a:rPr lang="en-US" sz="3100" dirty="0" err="1" smtClean="0"/>
              <a:t>si</a:t>
            </a:r>
            <a:r>
              <a:rPr lang="en-US" sz="3100" dirty="0" smtClean="0"/>
              <a:t>: </a:t>
            </a:r>
            <a:r>
              <a:rPr lang="en-US" sz="3100" dirty="0" err="1" smtClean="0"/>
              <a:t>qumështi</a:t>
            </a:r>
            <a:r>
              <a:rPr lang="en-US" sz="3100" dirty="0" smtClean="0"/>
              <a:t>, </a:t>
            </a:r>
            <a:r>
              <a:rPr lang="en-US" sz="3100" dirty="0" err="1" smtClean="0"/>
              <a:t>gjalpi</a:t>
            </a:r>
            <a:r>
              <a:rPr lang="en-US" sz="3100" dirty="0" smtClean="0"/>
              <a:t> </a:t>
            </a:r>
            <a:r>
              <a:rPr lang="en-US" sz="3100" dirty="0" err="1" smtClean="0"/>
              <a:t>kikirik</a:t>
            </a:r>
            <a:r>
              <a:rPr lang="en-US" sz="3100" dirty="0" smtClean="0"/>
              <a:t>, </a:t>
            </a:r>
            <a:r>
              <a:rPr lang="en-US" sz="3100" dirty="0" err="1" smtClean="0"/>
              <a:t>bajamet</a:t>
            </a:r>
            <a:r>
              <a:rPr lang="en-US" sz="3100" dirty="0" smtClean="0"/>
              <a:t> </a:t>
            </a:r>
            <a:r>
              <a:rPr lang="en-US" sz="3100" dirty="0" err="1" smtClean="0"/>
              <a:t>etj</a:t>
            </a:r>
            <a:r>
              <a:rPr lang="en-US" sz="3100" dirty="0" smtClean="0"/>
              <a:t>.</a:t>
            </a:r>
          </a:p>
          <a:p>
            <a:r>
              <a:rPr lang="en-US" sz="3100" dirty="0" smtClean="0"/>
              <a:t> </a:t>
            </a:r>
          </a:p>
          <a:p>
            <a:r>
              <a:rPr lang="en-US" sz="3100" b="1" dirty="0" err="1" smtClean="0"/>
              <a:t>Vitaminat</a:t>
            </a:r>
            <a:r>
              <a:rPr lang="en-US" sz="3100" b="1" dirty="0" smtClean="0"/>
              <a:t> </a:t>
            </a:r>
            <a:r>
              <a:rPr lang="en-US" sz="3100" b="1" dirty="0" err="1" smtClean="0"/>
              <a:t>dhe</a:t>
            </a:r>
            <a:r>
              <a:rPr lang="en-US" sz="3100" b="1" dirty="0" smtClean="0"/>
              <a:t> </a:t>
            </a:r>
            <a:r>
              <a:rPr lang="en-US" sz="3100" b="1" dirty="0" err="1" smtClean="0"/>
              <a:t>mineralet</a:t>
            </a:r>
            <a:endParaRPr lang="en-US" sz="3100" dirty="0" smtClean="0"/>
          </a:p>
          <a:p>
            <a:r>
              <a:rPr lang="en-US" sz="3100" dirty="0" err="1" smtClean="0"/>
              <a:t>Janë</a:t>
            </a:r>
            <a:r>
              <a:rPr lang="en-US" sz="3100" dirty="0" smtClean="0"/>
              <a:t> </a:t>
            </a:r>
            <a:r>
              <a:rPr lang="en-US" sz="3100" dirty="0" err="1" smtClean="0"/>
              <a:t>pikërisht</a:t>
            </a:r>
            <a:r>
              <a:rPr lang="en-US" sz="3100" dirty="0" smtClean="0"/>
              <a:t> </a:t>
            </a:r>
            <a:r>
              <a:rPr lang="en-US" sz="3100" dirty="0" err="1" smtClean="0"/>
              <a:t>këto</a:t>
            </a:r>
            <a:r>
              <a:rPr lang="en-US" sz="3100" dirty="0" smtClean="0"/>
              <a:t> </a:t>
            </a:r>
            <a:r>
              <a:rPr lang="en-US" sz="3100" dirty="0" err="1" smtClean="0"/>
              <a:t>që</a:t>
            </a:r>
            <a:r>
              <a:rPr lang="en-US" sz="3100" dirty="0" smtClean="0"/>
              <a:t> </a:t>
            </a:r>
            <a:r>
              <a:rPr lang="en-US" sz="3100" dirty="0" err="1" smtClean="0"/>
              <a:t>na</a:t>
            </a:r>
            <a:r>
              <a:rPr lang="en-US" sz="3100" dirty="0" smtClean="0"/>
              <a:t> </a:t>
            </a:r>
            <a:r>
              <a:rPr lang="en-US" sz="3100" dirty="0" err="1" smtClean="0"/>
              <a:t>mbrojnë</a:t>
            </a:r>
            <a:r>
              <a:rPr lang="en-US" sz="3100" dirty="0" smtClean="0"/>
              <a:t> </a:t>
            </a:r>
            <a:r>
              <a:rPr lang="en-US" sz="3100" dirty="0" err="1" smtClean="0"/>
              <a:t>nga</a:t>
            </a:r>
            <a:r>
              <a:rPr lang="en-US" sz="3100" dirty="0" smtClean="0"/>
              <a:t> </a:t>
            </a:r>
            <a:r>
              <a:rPr lang="en-US" sz="3100" dirty="0" err="1" smtClean="0"/>
              <a:t>infeksionet</a:t>
            </a:r>
            <a:r>
              <a:rPr lang="en-US" sz="3100" dirty="0" smtClean="0"/>
              <a:t> </a:t>
            </a:r>
            <a:r>
              <a:rPr lang="en-US" sz="3100" dirty="0" err="1" smtClean="0"/>
              <a:t>dhe</a:t>
            </a:r>
            <a:r>
              <a:rPr lang="en-US" sz="3100" dirty="0" smtClean="0"/>
              <a:t> </a:t>
            </a:r>
            <a:r>
              <a:rPr lang="en-US" sz="3100" dirty="0" err="1" smtClean="0"/>
              <a:t>sëmundjet</a:t>
            </a:r>
            <a:r>
              <a:rPr lang="en-US" sz="3100" dirty="0" smtClean="0"/>
              <a:t>, </a:t>
            </a:r>
            <a:r>
              <a:rPr lang="en-US" sz="3100" dirty="0" err="1" smtClean="0"/>
              <a:t>ndihmojnë</a:t>
            </a:r>
            <a:r>
              <a:rPr lang="en-US" sz="3100" dirty="0" smtClean="0"/>
              <a:t> </a:t>
            </a:r>
            <a:r>
              <a:rPr lang="en-US" sz="3100" dirty="0" err="1" smtClean="0"/>
              <a:t>trupin</a:t>
            </a:r>
            <a:r>
              <a:rPr lang="en-US" sz="3100" dirty="0" smtClean="0"/>
              <a:t> </a:t>
            </a:r>
            <a:r>
              <a:rPr lang="en-US" sz="3100" dirty="0" err="1" smtClean="0"/>
              <a:t>të</a:t>
            </a:r>
            <a:r>
              <a:rPr lang="en-US" sz="3100" dirty="0" smtClean="0"/>
              <a:t> </a:t>
            </a:r>
            <a:r>
              <a:rPr lang="en-US" sz="3100" dirty="0" err="1" smtClean="0"/>
              <a:t>rritet</a:t>
            </a:r>
            <a:r>
              <a:rPr lang="en-US" sz="3100" dirty="0" smtClean="0"/>
              <a:t> </a:t>
            </a:r>
            <a:r>
              <a:rPr lang="en-US" sz="3100" dirty="0" err="1" smtClean="0"/>
              <a:t>dhe</a:t>
            </a:r>
            <a:r>
              <a:rPr lang="en-US" sz="3100" dirty="0" smtClean="0"/>
              <a:t> </a:t>
            </a:r>
            <a:r>
              <a:rPr lang="en-US" sz="3100" dirty="0" err="1" smtClean="0"/>
              <a:t>mbajnë</a:t>
            </a:r>
            <a:r>
              <a:rPr lang="en-US" sz="3100" dirty="0" smtClean="0"/>
              <a:t> </a:t>
            </a:r>
            <a:r>
              <a:rPr lang="en-US" sz="3100" dirty="0" err="1" smtClean="0"/>
              <a:t>metabolizmin</a:t>
            </a:r>
            <a:r>
              <a:rPr lang="en-US" sz="3100" dirty="0" smtClean="0"/>
              <a:t> </a:t>
            </a:r>
            <a:r>
              <a:rPr lang="en-US" sz="3100" dirty="0" err="1" smtClean="0"/>
              <a:t>në</a:t>
            </a:r>
            <a:r>
              <a:rPr lang="en-US" sz="3100" dirty="0" smtClean="0"/>
              <a:t> </a:t>
            </a:r>
            <a:r>
              <a:rPr lang="en-US" sz="3100" dirty="0" err="1" smtClean="0"/>
              <a:t>nivelin</a:t>
            </a:r>
            <a:r>
              <a:rPr lang="en-US" sz="3100" dirty="0" smtClean="0"/>
              <a:t> e </a:t>
            </a:r>
            <a:r>
              <a:rPr lang="en-US" sz="3100" dirty="0" err="1" smtClean="0"/>
              <a:t>duhur</a:t>
            </a:r>
            <a:r>
              <a:rPr lang="en-US" sz="3100" dirty="0" smtClean="0"/>
              <a:t>. </a:t>
            </a:r>
            <a:r>
              <a:rPr lang="en-US" sz="3100" dirty="0" err="1" smtClean="0"/>
              <a:t>Rekomandohet</a:t>
            </a:r>
            <a:r>
              <a:rPr lang="en-US" sz="3100" dirty="0" smtClean="0"/>
              <a:t> </a:t>
            </a:r>
            <a:r>
              <a:rPr lang="en-US" sz="3100" dirty="0" err="1" smtClean="0"/>
              <a:t>që</a:t>
            </a:r>
            <a:r>
              <a:rPr lang="en-US" sz="3100" dirty="0" smtClean="0"/>
              <a:t> </a:t>
            </a:r>
            <a:r>
              <a:rPr lang="en-US" sz="3100" dirty="0" err="1" smtClean="0"/>
              <a:t>vitaminat</a:t>
            </a:r>
            <a:r>
              <a:rPr lang="en-US" sz="3100" dirty="0" smtClean="0"/>
              <a:t> </a:t>
            </a:r>
            <a:r>
              <a:rPr lang="en-US" sz="3100" dirty="0" err="1" smtClean="0"/>
              <a:t>të</a:t>
            </a:r>
            <a:r>
              <a:rPr lang="en-US" sz="3100" dirty="0" smtClean="0"/>
              <a:t> </a:t>
            </a:r>
            <a:r>
              <a:rPr lang="en-US" sz="3100" dirty="0" err="1" smtClean="0"/>
              <a:t>merren</a:t>
            </a:r>
            <a:r>
              <a:rPr lang="en-US" sz="3100" dirty="0" smtClean="0"/>
              <a:t> </a:t>
            </a:r>
            <a:r>
              <a:rPr lang="en-US" sz="3100" dirty="0" err="1" smtClean="0"/>
              <a:t>përmes</a:t>
            </a:r>
            <a:r>
              <a:rPr lang="en-US" sz="3100" dirty="0" smtClean="0"/>
              <a:t> </a:t>
            </a:r>
            <a:r>
              <a:rPr lang="en-US" sz="3100" dirty="0" err="1" smtClean="0"/>
              <a:t>frutave</a:t>
            </a:r>
            <a:r>
              <a:rPr lang="en-US" sz="3100" dirty="0" smtClean="0"/>
              <a:t> </a:t>
            </a:r>
            <a:r>
              <a:rPr lang="en-US" sz="3100" dirty="0" err="1" smtClean="0"/>
              <a:t>dhe</a:t>
            </a:r>
            <a:r>
              <a:rPr lang="en-US" sz="3100" dirty="0" smtClean="0"/>
              <a:t> </a:t>
            </a:r>
            <a:r>
              <a:rPr lang="en-US" sz="3100" dirty="0" err="1" smtClean="0"/>
              <a:t>perimeve</a:t>
            </a:r>
            <a:r>
              <a:rPr lang="en-US" sz="3100" dirty="0" smtClean="0"/>
              <a:t> </a:t>
            </a:r>
            <a:r>
              <a:rPr lang="en-US" sz="3100" dirty="0" err="1" smtClean="0"/>
              <a:t>të</a:t>
            </a:r>
            <a:r>
              <a:rPr lang="en-US" sz="3100" dirty="0" smtClean="0"/>
              <a:t> </a:t>
            </a:r>
            <a:r>
              <a:rPr lang="en-US" sz="3100" dirty="0" err="1" smtClean="0"/>
              <a:t>freskëta</a:t>
            </a:r>
            <a:r>
              <a:rPr lang="en-US" sz="3100" dirty="0" smtClean="0"/>
              <a:t> </a:t>
            </a:r>
            <a:r>
              <a:rPr lang="en-US" sz="3100" dirty="0" err="1" smtClean="0"/>
              <a:t>çdo</a:t>
            </a:r>
            <a:r>
              <a:rPr lang="en-US" sz="3100" dirty="0" smtClean="0"/>
              <a:t> </a:t>
            </a:r>
            <a:r>
              <a:rPr lang="en-US" sz="3100" dirty="0" err="1" smtClean="0"/>
              <a:t>ditë</a:t>
            </a:r>
            <a:r>
              <a:rPr lang="en-US" sz="3100" dirty="0" smtClean="0"/>
              <a:t> </a:t>
            </a:r>
            <a:r>
              <a:rPr lang="en-US" sz="3100" dirty="0" err="1" smtClean="0"/>
              <a:t>dhe</a:t>
            </a:r>
            <a:r>
              <a:rPr lang="en-US" sz="3100" dirty="0" smtClean="0"/>
              <a:t> </a:t>
            </a:r>
            <a:r>
              <a:rPr lang="en-US" sz="3100" dirty="0" err="1" smtClean="0"/>
              <a:t>rregullisht</a:t>
            </a:r>
            <a:r>
              <a:rPr lang="en-US" sz="3100" dirty="0" smtClean="0"/>
              <a:t>. </a:t>
            </a:r>
            <a:r>
              <a:rPr lang="en-US" sz="3100" dirty="0" err="1" smtClean="0"/>
              <a:t>Sasia</a:t>
            </a:r>
            <a:r>
              <a:rPr lang="en-US" sz="3100" dirty="0" smtClean="0"/>
              <a:t> </a:t>
            </a:r>
            <a:r>
              <a:rPr lang="en-US" sz="3100" dirty="0" err="1" smtClean="0"/>
              <a:t>që</a:t>
            </a:r>
            <a:r>
              <a:rPr lang="en-US" sz="3100" dirty="0" smtClean="0"/>
              <a:t> </a:t>
            </a:r>
            <a:r>
              <a:rPr lang="en-US" sz="3100" dirty="0" err="1" smtClean="0"/>
              <a:t>duhet</a:t>
            </a:r>
            <a:r>
              <a:rPr lang="en-US" sz="3100" dirty="0" smtClean="0"/>
              <a:t> </a:t>
            </a:r>
            <a:r>
              <a:rPr lang="en-US" sz="3100" dirty="0" err="1" smtClean="0"/>
              <a:t>të</a:t>
            </a:r>
            <a:r>
              <a:rPr lang="en-US" sz="3100" dirty="0" smtClean="0"/>
              <a:t> </a:t>
            </a:r>
            <a:r>
              <a:rPr lang="en-US" sz="3100" dirty="0" err="1" smtClean="0"/>
              <a:t>merret</a:t>
            </a:r>
            <a:r>
              <a:rPr lang="en-US" sz="3100" dirty="0" smtClean="0"/>
              <a:t> </a:t>
            </a:r>
            <a:r>
              <a:rPr lang="en-US" sz="3100" dirty="0" err="1" smtClean="0"/>
              <a:t>është</a:t>
            </a:r>
            <a:r>
              <a:rPr lang="en-US" sz="3100" dirty="0" smtClean="0"/>
              <a:t> e </a:t>
            </a:r>
            <a:r>
              <a:rPr lang="en-US" sz="3100" dirty="0" err="1" smtClean="0"/>
              <a:t>ndryshme</a:t>
            </a:r>
            <a:r>
              <a:rPr lang="en-US" sz="3100" dirty="0" smtClean="0"/>
              <a:t> </a:t>
            </a:r>
            <a:r>
              <a:rPr lang="en-US" sz="3100" dirty="0" err="1" smtClean="0"/>
              <a:t>për</a:t>
            </a:r>
            <a:r>
              <a:rPr lang="en-US" sz="3100" dirty="0" smtClean="0"/>
              <a:t> </a:t>
            </a:r>
            <a:r>
              <a:rPr lang="en-US" sz="3100" dirty="0" err="1" smtClean="0"/>
              <a:t>kategori</a:t>
            </a:r>
            <a:r>
              <a:rPr lang="en-US" sz="3100" dirty="0" smtClean="0"/>
              <a:t> </a:t>
            </a:r>
            <a:r>
              <a:rPr lang="en-US" sz="3100" dirty="0" err="1" smtClean="0"/>
              <a:t>të</a:t>
            </a:r>
            <a:r>
              <a:rPr lang="en-US" sz="3100" dirty="0" smtClean="0"/>
              <a:t> </a:t>
            </a:r>
            <a:r>
              <a:rPr lang="en-US" sz="3100" dirty="0" err="1" smtClean="0"/>
              <a:t>ndryshme</a:t>
            </a:r>
            <a:r>
              <a:rPr lang="en-US" sz="3100" dirty="0" smtClean="0"/>
              <a:t>.</a:t>
            </a:r>
          </a:p>
          <a:p>
            <a:r>
              <a:rPr lang="en-US" sz="3100" dirty="0" err="1" smtClean="0"/>
              <a:t>Nëse</a:t>
            </a:r>
            <a:r>
              <a:rPr lang="en-US" sz="3100" dirty="0" smtClean="0"/>
              <a:t> </a:t>
            </a:r>
            <a:r>
              <a:rPr lang="en-US" sz="3100" dirty="0" err="1" smtClean="0"/>
              <a:t>standardi</a:t>
            </a:r>
            <a:r>
              <a:rPr lang="en-US" sz="3100" dirty="0" smtClean="0"/>
              <a:t> </a:t>
            </a:r>
            <a:r>
              <a:rPr lang="en-US" sz="3100" dirty="0" err="1" smtClean="0"/>
              <a:t>i</a:t>
            </a:r>
            <a:r>
              <a:rPr lang="en-US" sz="3100" dirty="0" smtClean="0"/>
              <a:t> </a:t>
            </a:r>
            <a:r>
              <a:rPr lang="en-US" sz="3100" dirty="0" err="1" smtClean="0"/>
              <a:t>jetës</a:t>
            </a:r>
            <a:r>
              <a:rPr lang="en-US" sz="3100" dirty="0" smtClean="0"/>
              <a:t> </a:t>
            </a:r>
            <a:r>
              <a:rPr lang="en-US" sz="3100" dirty="0" err="1" smtClean="0"/>
              <a:t>zvogëlohet</a:t>
            </a:r>
            <a:r>
              <a:rPr lang="en-US" sz="3100" dirty="0" smtClean="0"/>
              <a:t>, </a:t>
            </a:r>
            <a:r>
              <a:rPr lang="en-US" sz="3100" dirty="0" err="1" smtClean="0"/>
              <a:t>atëherë</a:t>
            </a:r>
            <a:r>
              <a:rPr lang="en-US" sz="3100" dirty="0" smtClean="0"/>
              <a:t> </a:t>
            </a:r>
            <a:r>
              <a:rPr lang="en-US" sz="3100" dirty="0" err="1" smtClean="0"/>
              <a:t>kequshqyerja</a:t>
            </a:r>
            <a:r>
              <a:rPr lang="en-US" sz="3100" dirty="0" smtClean="0"/>
              <a:t> do </a:t>
            </a:r>
            <a:r>
              <a:rPr lang="en-US" sz="3100" dirty="0" err="1" smtClean="0"/>
              <a:t>të</a:t>
            </a:r>
            <a:r>
              <a:rPr lang="en-US" sz="3100" dirty="0" smtClean="0"/>
              <a:t> </a:t>
            </a:r>
            <a:r>
              <a:rPr lang="en-US" sz="3100" dirty="0" err="1" smtClean="0"/>
              <a:t>mbetet</a:t>
            </a:r>
            <a:r>
              <a:rPr lang="en-US" sz="3100" dirty="0" smtClean="0"/>
              <a:t> problem </a:t>
            </a:r>
            <a:r>
              <a:rPr lang="en-US" sz="3100" dirty="0" err="1" smtClean="0"/>
              <a:t>kërcënues</a:t>
            </a:r>
            <a:r>
              <a:rPr lang="en-US" sz="3100" dirty="0" smtClean="0"/>
              <a:t> </a:t>
            </a:r>
            <a:r>
              <a:rPr lang="en-US" sz="3100" dirty="0" err="1" smtClean="0"/>
              <a:t>për</a:t>
            </a:r>
            <a:r>
              <a:rPr lang="en-US" sz="3100" dirty="0" smtClean="0"/>
              <a:t> </a:t>
            </a:r>
            <a:r>
              <a:rPr lang="en-US" sz="3100" dirty="0" err="1" smtClean="0"/>
              <a:t>popullsinë</a:t>
            </a:r>
            <a:r>
              <a:rPr lang="en-US" sz="3100" dirty="0" smtClean="0"/>
              <a:t>. </a:t>
            </a:r>
            <a:r>
              <a:rPr lang="en-US" sz="3100" dirty="0" err="1" smtClean="0"/>
              <a:t>Investimi</a:t>
            </a:r>
            <a:r>
              <a:rPr lang="en-US" sz="3100" dirty="0" smtClean="0"/>
              <a:t> </a:t>
            </a:r>
            <a:r>
              <a:rPr lang="en-US" sz="3100" dirty="0" err="1" smtClean="0"/>
              <a:t>në</a:t>
            </a:r>
            <a:r>
              <a:rPr lang="en-US" sz="3100" dirty="0" smtClean="0"/>
              <a:t> </a:t>
            </a:r>
            <a:r>
              <a:rPr lang="en-US" sz="3100" dirty="0" err="1" smtClean="0"/>
              <a:t>përdorimin</a:t>
            </a:r>
            <a:r>
              <a:rPr lang="en-US" sz="3100" dirty="0" smtClean="0"/>
              <a:t> e </a:t>
            </a:r>
            <a:r>
              <a:rPr lang="en-US" sz="3100" dirty="0" err="1" smtClean="0"/>
              <a:t>ushqimeve</a:t>
            </a:r>
            <a:r>
              <a:rPr lang="en-US" sz="3100" dirty="0" smtClean="0"/>
              <a:t> </a:t>
            </a:r>
            <a:r>
              <a:rPr lang="en-US" sz="3100" dirty="0" err="1" smtClean="0"/>
              <a:t>të</a:t>
            </a:r>
            <a:r>
              <a:rPr lang="en-US" sz="3100" dirty="0" smtClean="0"/>
              <a:t> </a:t>
            </a:r>
            <a:r>
              <a:rPr lang="en-US" sz="3100" dirty="0" err="1" smtClean="0"/>
              <a:t>shëndetshme</a:t>
            </a:r>
            <a:r>
              <a:rPr lang="en-US" sz="3100" dirty="0" smtClean="0"/>
              <a:t> </a:t>
            </a:r>
            <a:r>
              <a:rPr lang="en-US" sz="3100" dirty="0" err="1" smtClean="0"/>
              <a:t>ndihmon</a:t>
            </a:r>
            <a:r>
              <a:rPr lang="en-US" sz="3100" dirty="0" smtClean="0"/>
              <a:t> </a:t>
            </a:r>
            <a:r>
              <a:rPr lang="en-US" sz="3100" dirty="0" err="1" smtClean="0"/>
              <a:t>në</a:t>
            </a:r>
            <a:r>
              <a:rPr lang="en-US" sz="3100" dirty="0" smtClean="0"/>
              <a:t> </a:t>
            </a:r>
            <a:r>
              <a:rPr lang="en-US" sz="3100" dirty="0" err="1" smtClean="0"/>
              <a:t>ruajtjen</a:t>
            </a:r>
            <a:r>
              <a:rPr lang="en-US" sz="3100" dirty="0" smtClean="0"/>
              <a:t> e </a:t>
            </a:r>
            <a:r>
              <a:rPr lang="en-US" sz="3100" dirty="0" err="1" smtClean="0"/>
              <a:t>shëndetit</a:t>
            </a:r>
            <a:r>
              <a:rPr lang="en-US" sz="3100" dirty="0" smtClean="0"/>
              <a:t> </a:t>
            </a:r>
            <a:r>
              <a:rPr lang="en-US" sz="3100" dirty="0" err="1" smtClean="0"/>
              <a:t>dhe</a:t>
            </a:r>
            <a:r>
              <a:rPr lang="en-US" sz="3100" dirty="0" smtClean="0"/>
              <a:t> </a:t>
            </a:r>
            <a:r>
              <a:rPr lang="en-US" sz="3100" dirty="0" err="1" smtClean="0"/>
              <a:t>në</a:t>
            </a:r>
            <a:r>
              <a:rPr lang="en-US" sz="3100" dirty="0" smtClean="0"/>
              <a:t> </a:t>
            </a:r>
            <a:r>
              <a:rPr lang="en-US" sz="3100" dirty="0" err="1" smtClean="0"/>
              <a:t>parandalimin</a:t>
            </a:r>
            <a:r>
              <a:rPr lang="en-US" sz="3100" dirty="0" smtClean="0"/>
              <a:t> e </a:t>
            </a:r>
            <a:r>
              <a:rPr lang="en-US" sz="3100" dirty="0" err="1" smtClean="0"/>
              <a:t>një</a:t>
            </a:r>
            <a:r>
              <a:rPr lang="en-US" sz="3100" dirty="0" smtClean="0"/>
              <a:t> </a:t>
            </a:r>
            <a:r>
              <a:rPr lang="en-US" sz="3100" dirty="0" err="1" smtClean="0"/>
              <a:t>sërë</a:t>
            </a:r>
            <a:r>
              <a:rPr lang="en-US" sz="3100" dirty="0" smtClean="0"/>
              <a:t> </a:t>
            </a:r>
            <a:r>
              <a:rPr lang="en-US" sz="3100" dirty="0" err="1" smtClean="0"/>
              <a:t>sëmundjesh</a:t>
            </a:r>
            <a:r>
              <a:rPr lang="en-US" sz="3100" dirty="0" smtClean="0"/>
              <a:t>.</a:t>
            </a:r>
          </a:p>
          <a:p>
            <a:r>
              <a:rPr lang="it-IT" dirty="0" smtClean="0"/>
              <a:t> Nuk duhen lene pas dore as ushtrimet fizike , aktiviteti fizik i cili luan nje rol shum te rendesishem ne shendetin tone duke e permiresuar ate gjithnje e me shume .</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it-IT" sz="2000" dirty="0" smtClean="0"/>
              <a:t>Punoi : Marsid Smakaj           Pranoi : Prf.</a:t>
            </a:r>
            <a:endParaRPr lang="en-US" sz="2000" dirty="0"/>
          </a:p>
        </p:txBody>
      </p:sp>
      <p:sp>
        <p:nvSpPr>
          <p:cNvPr id="3" name="Content Placeholder 2"/>
          <p:cNvSpPr>
            <a:spLocks noGrp="1"/>
          </p:cNvSpPr>
          <p:nvPr>
            <p:ph idx="1"/>
          </p:nvPr>
        </p:nvSpPr>
        <p:spPr/>
        <p:txBody>
          <a:bodyPr>
            <a:normAutofit/>
          </a:bodyPr>
          <a:lstStyle/>
          <a:p>
            <a:r>
              <a:rPr lang="it-IT" sz="5400" dirty="0" smtClean="0">
                <a:latin typeface="Harlow Solid Italic" pitchFamily="82" charset="0"/>
              </a:rPr>
              <a:t>“Ne jemi Cfare hame “</a:t>
            </a:r>
            <a:endParaRPr lang="en-US" sz="5400" dirty="0">
              <a:latin typeface="Harlow Solid Italic" pitchFamily="82" charset="0"/>
            </a:endParaRPr>
          </a:p>
        </p:txBody>
      </p:sp>
      <p:pic>
        <p:nvPicPr>
          <p:cNvPr id="4" name="Picture 3" descr="672691_orig.jpg"/>
          <p:cNvPicPr>
            <a:picLocks noChangeAspect="1"/>
          </p:cNvPicPr>
          <p:nvPr/>
        </p:nvPicPr>
        <p:blipFill>
          <a:blip r:embed="rId2"/>
          <a:stretch>
            <a:fillRect/>
          </a:stretch>
        </p:blipFill>
        <p:spPr>
          <a:xfrm>
            <a:off x="1524000" y="1447800"/>
            <a:ext cx="5207794" cy="37338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numCol="1">
            <a:normAutofit fontScale="92500" lnSpcReduction="20000"/>
          </a:bodyPr>
          <a:lstStyle/>
          <a:p>
            <a:r>
              <a:rPr lang="it-IT" sz="4300" dirty="0" smtClean="0">
                <a:latin typeface="Aharoni" pitchFamily="2" charset="-79"/>
                <a:cs typeface="Aharoni" pitchFamily="2" charset="-79"/>
              </a:rPr>
              <a:t>Objektivat : </a:t>
            </a:r>
          </a:p>
          <a:p>
            <a:pPr algn="just"/>
            <a:r>
              <a:rPr lang="it-IT" sz="3900" dirty="0" smtClean="0">
                <a:latin typeface="Harlow Solid Italic" pitchFamily="82" charset="0"/>
                <a:cs typeface="Aharoni" pitchFamily="2" charset="-79"/>
              </a:rPr>
              <a:t>Ushqimi dhe shendeti </a:t>
            </a:r>
          </a:p>
          <a:p>
            <a:pPr algn="just"/>
            <a:r>
              <a:rPr lang="it-IT" sz="3900" dirty="0" smtClean="0">
                <a:latin typeface="Harlow Solid Italic" pitchFamily="82" charset="0"/>
                <a:cs typeface="Aharoni" pitchFamily="2" charset="-79"/>
              </a:rPr>
              <a:t>Si ndikon kequshqyerja ne organizmin tone </a:t>
            </a:r>
          </a:p>
          <a:p>
            <a:pPr algn="just"/>
            <a:r>
              <a:rPr lang="it-IT" sz="3900" dirty="0" smtClean="0">
                <a:latin typeface="Harlow Solid Italic" pitchFamily="82" charset="0"/>
                <a:cs typeface="Aharoni" pitchFamily="2" charset="-79"/>
              </a:rPr>
              <a:t>Semundjet qe vijne si pasoje e kequshqyerjes </a:t>
            </a:r>
          </a:p>
          <a:p>
            <a:r>
              <a:rPr lang="it-IT" sz="3900" dirty="0" smtClean="0">
                <a:latin typeface="Harlow Solid Italic" pitchFamily="82" charset="0"/>
                <a:cs typeface="Aharoni" pitchFamily="2" charset="-79"/>
              </a:rPr>
              <a:t>Masat qe duhet marrur per parandalimin e semundjeve qe vijne si pasoje e kequshqyerjes </a:t>
            </a:r>
            <a:endParaRPr lang="en-US" sz="3900" dirty="0">
              <a:latin typeface="Harlow Solid Italic" pitchFamily="82" charset="0"/>
              <a:cs typeface="Aharoni" pitchFamily="2" charset="-79"/>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rot="10800000" flipV="1">
            <a:off x="502920" y="3657600"/>
            <a:ext cx="7117080" cy="2743200"/>
          </a:xfrm>
        </p:spPr>
        <p:txBody>
          <a:bodyPr numCol="1">
            <a:normAutofit fontScale="90000"/>
          </a:bodyPr>
          <a:lstStyle/>
          <a:p>
            <a:r>
              <a:rPr lang="it-IT" sz="1300" dirty="0" smtClean="0"/>
              <a:t>Ushqimi dhe shendeti</a:t>
            </a:r>
            <a:br>
              <a:rPr lang="it-IT" sz="1300" dirty="0" smtClean="0"/>
            </a:br>
            <a:r>
              <a:rPr lang="it-IT" sz="1300" dirty="0" smtClean="0"/>
              <a:t> </a:t>
            </a:r>
            <a:r>
              <a:rPr lang="en-US" sz="1300" b="0" dirty="0" err="1" smtClean="0"/>
              <a:t>Një</a:t>
            </a:r>
            <a:r>
              <a:rPr lang="en-US" sz="1300" b="0" dirty="0" smtClean="0"/>
              <a:t> </a:t>
            </a:r>
            <a:r>
              <a:rPr lang="en-US" sz="1300" b="0" dirty="0" err="1" smtClean="0"/>
              <a:t>faktor</a:t>
            </a:r>
            <a:r>
              <a:rPr lang="en-US" sz="1300" b="0" dirty="0" smtClean="0"/>
              <a:t> </a:t>
            </a:r>
            <a:r>
              <a:rPr lang="en-US" sz="1300" b="0" dirty="0" err="1" smtClean="0"/>
              <a:t>i</a:t>
            </a:r>
            <a:r>
              <a:rPr lang="en-US" sz="1300" b="0" dirty="0" smtClean="0"/>
              <a:t> </a:t>
            </a:r>
            <a:r>
              <a:rPr lang="en-US" sz="1300" b="0" dirty="0" err="1" smtClean="0"/>
              <a:t>rëndësishëm</a:t>
            </a:r>
            <a:r>
              <a:rPr lang="en-US" sz="1300" b="0" dirty="0" smtClean="0"/>
              <a:t> </a:t>
            </a:r>
            <a:r>
              <a:rPr lang="en-US" sz="1300" b="0" dirty="0" err="1" smtClean="0"/>
              <a:t>për</a:t>
            </a:r>
            <a:r>
              <a:rPr lang="en-US" sz="1300" b="0" dirty="0" smtClean="0"/>
              <a:t> </a:t>
            </a:r>
            <a:r>
              <a:rPr lang="en-US" sz="1300" b="0" dirty="0" err="1" smtClean="0"/>
              <a:t>të</a:t>
            </a:r>
            <a:r>
              <a:rPr lang="en-US" sz="1300" b="0" dirty="0" smtClean="0"/>
              <a:t> </a:t>
            </a:r>
            <a:r>
              <a:rPr lang="en-US" sz="1300" b="0" dirty="0" err="1" smtClean="0"/>
              <a:t>pasur</a:t>
            </a:r>
            <a:r>
              <a:rPr lang="en-US" sz="1300" b="0" dirty="0" smtClean="0"/>
              <a:t> </a:t>
            </a:r>
            <a:r>
              <a:rPr lang="en-US" sz="1300" b="0" dirty="0" err="1" smtClean="0"/>
              <a:t>shëndet</a:t>
            </a:r>
            <a:r>
              <a:rPr lang="en-US" sz="1300" b="0" dirty="0" smtClean="0"/>
              <a:t> </a:t>
            </a:r>
            <a:r>
              <a:rPr lang="en-US" sz="1300" b="0" dirty="0" err="1" smtClean="0"/>
              <a:t>të</a:t>
            </a:r>
            <a:r>
              <a:rPr lang="en-US" sz="1300" b="0" dirty="0" smtClean="0"/>
              <a:t> </a:t>
            </a:r>
            <a:r>
              <a:rPr lang="en-US" sz="1300" b="0" dirty="0" err="1" smtClean="0"/>
              <a:t>mirë</a:t>
            </a:r>
            <a:r>
              <a:rPr lang="en-US" sz="1300" b="0" dirty="0" smtClean="0"/>
              <a:t> </a:t>
            </a:r>
            <a:r>
              <a:rPr lang="en-US" sz="1300" b="0" dirty="0" err="1" smtClean="0"/>
              <a:t>është</a:t>
            </a:r>
            <a:r>
              <a:rPr lang="en-US" sz="1300" b="0" dirty="0" smtClean="0"/>
              <a:t> </a:t>
            </a:r>
            <a:r>
              <a:rPr lang="en-US" sz="1300" b="0" dirty="0" err="1" smtClean="0"/>
              <a:t>të</a:t>
            </a:r>
            <a:r>
              <a:rPr lang="en-US" sz="1300" b="0" dirty="0" smtClean="0"/>
              <a:t> hash </a:t>
            </a:r>
            <a:r>
              <a:rPr lang="en-US" sz="1300" b="0" dirty="0" err="1" smtClean="0"/>
              <a:t>gjërat</a:t>
            </a:r>
            <a:r>
              <a:rPr lang="en-US" sz="1300" b="0" dirty="0" smtClean="0"/>
              <a:t> e </a:t>
            </a:r>
            <a:r>
              <a:rPr lang="en-US" sz="1300" b="0" dirty="0" err="1" smtClean="0"/>
              <a:t>duhura</a:t>
            </a:r>
            <a:r>
              <a:rPr lang="en-US" sz="1300" b="0" dirty="0" smtClean="0"/>
              <a:t> </a:t>
            </a:r>
            <a:r>
              <a:rPr lang="en-US" sz="1300" b="0" dirty="0" err="1" smtClean="0"/>
              <a:t>në</a:t>
            </a:r>
            <a:r>
              <a:rPr lang="en-US" sz="1300" b="0" dirty="0" smtClean="0"/>
              <a:t> </a:t>
            </a:r>
            <a:r>
              <a:rPr lang="en-US" sz="1300" b="0" dirty="0" err="1" smtClean="0"/>
              <a:t>masën</a:t>
            </a:r>
            <a:r>
              <a:rPr lang="en-US" sz="1300" b="0" dirty="0" smtClean="0"/>
              <a:t> e </a:t>
            </a:r>
            <a:r>
              <a:rPr lang="en-US" sz="1300" b="0" dirty="0" err="1" smtClean="0"/>
              <a:t>duhur</a:t>
            </a:r>
            <a:r>
              <a:rPr lang="en-US" sz="1300" b="0" dirty="0" smtClean="0"/>
              <a:t>. </a:t>
            </a:r>
            <a:r>
              <a:rPr lang="en-US" sz="1300" b="0" dirty="0" err="1" smtClean="0"/>
              <a:t>Për</a:t>
            </a:r>
            <a:r>
              <a:rPr lang="en-US" sz="1300" b="0" dirty="0" smtClean="0"/>
              <a:t> </a:t>
            </a:r>
            <a:r>
              <a:rPr lang="en-US" sz="1300" b="0" dirty="0" err="1" smtClean="0"/>
              <a:t>ta</a:t>
            </a:r>
            <a:r>
              <a:rPr lang="en-US" sz="1300" b="0" dirty="0" smtClean="0"/>
              <a:t> </a:t>
            </a:r>
            <a:r>
              <a:rPr lang="en-US" sz="1300" b="0" dirty="0" err="1" smtClean="0"/>
              <a:t>sqaruar</a:t>
            </a:r>
            <a:r>
              <a:rPr lang="en-US" sz="1300" b="0" dirty="0" smtClean="0"/>
              <a:t> </a:t>
            </a:r>
            <a:r>
              <a:rPr lang="en-US" sz="1300" b="0" dirty="0" err="1" smtClean="0"/>
              <a:t>këtë</a:t>
            </a:r>
            <a:r>
              <a:rPr lang="en-US" sz="1300" b="0" dirty="0" smtClean="0"/>
              <a:t> </a:t>
            </a:r>
            <a:r>
              <a:rPr lang="en-US" sz="1300" b="0" dirty="0" err="1" smtClean="0"/>
              <a:t>mund</a:t>
            </a:r>
            <a:r>
              <a:rPr lang="en-US" sz="1300" b="0" dirty="0" smtClean="0"/>
              <a:t> </a:t>
            </a:r>
            <a:r>
              <a:rPr lang="en-US" sz="1300" b="0" dirty="0" err="1" smtClean="0"/>
              <a:t>ta</a:t>
            </a:r>
            <a:r>
              <a:rPr lang="en-US" sz="1300" b="0" dirty="0" smtClean="0"/>
              <a:t> </a:t>
            </a:r>
            <a:r>
              <a:rPr lang="en-US" sz="1300" b="0" dirty="0" err="1" smtClean="0"/>
              <a:t>krahasosh</a:t>
            </a:r>
            <a:r>
              <a:rPr lang="en-US" sz="1300" b="0" dirty="0" smtClean="0"/>
              <a:t> </a:t>
            </a:r>
            <a:r>
              <a:rPr lang="en-US" sz="1300" b="0" dirty="0" err="1" smtClean="0"/>
              <a:t>trupin</a:t>
            </a:r>
            <a:r>
              <a:rPr lang="en-US" sz="1300" b="0" dirty="0" smtClean="0"/>
              <a:t> me </a:t>
            </a:r>
            <a:r>
              <a:rPr lang="en-US" sz="1300" b="0" dirty="0" err="1" smtClean="0"/>
              <a:t>një</a:t>
            </a:r>
            <a:r>
              <a:rPr lang="en-US" sz="1300" b="0" dirty="0" smtClean="0"/>
              <a:t> </a:t>
            </a:r>
            <a:r>
              <a:rPr lang="en-US" sz="1300" b="0" dirty="0" err="1" smtClean="0"/>
              <a:t>makinë</a:t>
            </a:r>
            <a:r>
              <a:rPr lang="en-US" sz="1300" b="0" dirty="0" smtClean="0"/>
              <a:t> </a:t>
            </a:r>
            <a:r>
              <a:rPr lang="en-US" sz="1300" b="0" dirty="0" err="1" smtClean="0"/>
              <a:t>që</a:t>
            </a:r>
            <a:r>
              <a:rPr lang="en-US" sz="1300" b="0" dirty="0" smtClean="0"/>
              <a:t> </a:t>
            </a:r>
            <a:r>
              <a:rPr lang="en-US" sz="1300" b="0" dirty="0" err="1" smtClean="0"/>
              <a:t>nuk</a:t>
            </a:r>
            <a:r>
              <a:rPr lang="en-US" sz="1300" b="0" dirty="0" smtClean="0"/>
              <a:t> </a:t>
            </a:r>
            <a:r>
              <a:rPr lang="en-US" sz="1300" b="0" dirty="0" err="1" smtClean="0"/>
              <a:t>niset</a:t>
            </a:r>
            <a:r>
              <a:rPr lang="en-US" sz="1300" b="0" dirty="0" smtClean="0"/>
              <a:t> </a:t>
            </a:r>
            <a:r>
              <a:rPr lang="en-US" sz="1300" b="0" dirty="0" err="1" smtClean="0"/>
              <a:t>nëse</a:t>
            </a:r>
            <a:r>
              <a:rPr lang="en-US" sz="1300" b="0" dirty="0" smtClean="0"/>
              <a:t> </a:t>
            </a:r>
            <a:r>
              <a:rPr lang="en-US" sz="1300" b="0" dirty="0" err="1" smtClean="0"/>
              <a:t>nuk</a:t>
            </a:r>
            <a:r>
              <a:rPr lang="en-US" sz="1300" b="0" dirty="0" smtClean="0"/>
              <a:t> </a:t>
            </a:r>
            <a:r>
              <a:rPr lang="en-US" sz="1300" b="0" dirty="0" err="1" smtClean="0"/>
              <a:t>i</a:t>
            </a:r>
            <a:r>
              <a:rPr lang="en-US" sz="1300" b="0" dirty="0" smtClean="0"/>
              <a:t> </a:t>
            </a:r>
            <a:r>
              <a:rPr lang="en-US" sz="1300" b="0" dirty="0" err="1" smtClean="0"/>
              <a:t>është</a:t>
            </a:r>
            <a:r>
              <a:rPr lang="en-US" sz="1300" b="0" dirty="0" smtClean="0"/>
              <a:t> </a:t>
            </a:r>
            <a:r>
              <a:rPr lang="en-US" sz="1300" b="0" dirty="0" err="1" smtClean="0"/>
              <a:t>hedhur</a:t>
            </a:r>
            <a:r>
              <a:rPr lang="en-US" sz="1300" b="0" dirty="0" smtClean="0"/>
              <a:t> </a:t>
            </a:r>
            <a:r>
              <a:rPr lang="en-US" sz="1300" b="0" dirty="0" err="1" smtClean="0"/>
              <a:t>sasia</a:t>
            </a:r>
            <a:r>
              <a:rPr lang="en-US" sz="1300" b="0" dirty="0" smtClean="0"/>
              <a:t> e </a:t>
            </a:r>
            <a:r>
              <a:rPr lang="en-US" sz="1300" b="0" dirty="0" err="1" smtClean="0"/>
              <a:t>duhur</a:t>
            </a:r>
            <a:r>
              <a:rPr lang="en-US" sz="1300" b="0" dirty="0" smtClean="0"/>
              <a:t> e </a:t>
            </a:r>
            <a:r>
              <a:rPr lang="en-US" sz="1300" b="0" dirty="0" err="1" smtClean="0"/>
              <a:t>lëndës</a:t>
            </a:r>
            <a:r>
              <a:rPr lang="en-US" sz="1300" b="0" dirty="0" smtClean="0"/>
              <a:t> </a:t>
            </a:r>
            <a:r>
              <a:rPr lang="en-US" sz="1300" b="0" dirty="0" err="1" smtClean="0"/>
              <a:t>djegëse</a:t>
            </a:r>
            <a:r>
              <a:rPr lang="en-US" sz="1300" b="0" dirty="0" smtClean="0"/>
              <a:t>. </a:t>
            </a:r>
            <a:r>
              <a:rPr lang="en-US" sz="1300" b="0" dirty="0" err="1" smtClean="0"/>
              <a:t>Në</a:t>
            </a:r>
            <a:r>
              <a:rPr lang="en-US" sz="1300" b="0" dirty="0" smtClean="0"/>
              <a:t> </a:t>
            </a:r>
            <a:r>
              <a:rPr lang="en-US" sz="1300" b="0" dirty="0" err="1" smtClean="0"/>
              <a:t>të</a:t>
            </a:r>
            <a:r>
              <a:rPr lang="en-US" sz="1300" b="0" dirty="0" smtClean="0"/>
              <a:t> </a:t>
            </a:r>
            <a:r>
              <a:rPr lang="en-US" sz="1300" b="0" dirty="0" err="1" smtClean="0"/>
              <a:t>njëjtën</a:t>
            </a:r>
            <a:r>
              <a:rPr lang="en-US" sz="1300" b="0" dirty="0" smtClean="0"/>
              <a:t> </a:t>
            </a:r>
            <a:r>
              <a:rPr lang="en-US" sz="1300" b="0" dirty="0" err="1" smtClean="0"/>
              <a:t>mënyrë</a:t>
            </a:r>
            <a:r>
              <a:rPr lang="en-US" sz="1300" b="0" dirty="0" smtClean="0"/>
              <a:t> </a:t>
            </a:r>
            <a:r>
              <a:rPr lang="en-US" sz="1300" b="0" dirty="0" err="1" smtClean="0"/>
              <a:t>dhe</a:t>
            </a:r>
            <a:r>
              <a:rPr lang="en-US" sz="1300" b="0" dirty="0" smtClean="0"/>
              <a:t> </a:t>
            </a:r>
            <a:r>
              <a:rPr lang="en-US" sz="1300" b="0" dirty="0" err="1" smtClean="0"/>
              <a:t>trupi</a:t>
            </a:r>
            <a:r>
              <a:rPr lang="en-US" sz="1300" b="0" dirty="0" smtClean="0"/>
              <a:t> </a:t>
            </a:r>
            <a:r>
              <a:rPr lang="en-US" sz="1300" b="0" dirty="0" err="1" smtClean="0"/>
              <a:t>nuk</a:t>
            </a:r>
            <a:r>
              <a:rPr lang="en-US" sz="1300" b="0" dirty="0" smtClean="0"/>
              <a:t> </a:t>
            </a:r>
            <a:r>
              <a:rPr lang="en-US" sz="1300" b="0" dirty="0" err="1" smtClean="0"/>
              <a:t>funksionon</a:t>
            </a:r>
            <a:r>
              <a:rPr lang="en-US" sz="1300" b="0" dirty="0" smtClean="0"/>
              <a:t> </a:t>
            </a:r>
            <a:r>
              <a:rPr lang="en-US" sz="1300" b="0" dirty="0" err="1" smtClean="0"/>
              <a:t>mirë</a:t>
            </a:r>
            <a:r>
              <a:rPr lang="en-US" sz="1300" b="0" dirty="0" smtClean="0"/>
              <a:t> </a:t>
            </a:r>
            <a:r>
              <a:rPr lang="en-US" sz="1300" b="0" dirty="0" err="1" smtClean="0"/>
              <a:t>nëse</a:t>
            </a:r>
            <a:r>
              <a:rPr lang="en-US" sz="1300" b="0" dirty="0" smtClean="0"/>
              <a:t> </a:t>
            </a:r>
            <a:r>
              <a:rPr lang="en-US" sz="1300" b="0" dirty="0" err="1" smtClean="0"/>
              <a:t>nuk</a:t>
            </a:r>
            <a:r>
              <a:rPr lang="en-US" sz="1300" b="0" dirty="0" smtClean="0"/>
              <a:t> ka </a:t>
            </a:r>
            <a:r>
              <a:rPr lang="en-US" sz="1300" b="0" dirty="0" err="1" smtClean="0"/>
              <a:t>marrë</a:t>
            </a:r>
            <a:r>
              <a:rPr lang="en-US" sz="1300" b="0" dirty="0" smtClean="0"/>
              <a:t> </a:t>
            </a:r>
            <a:r>
              <a:rPr lang="en-US" sz="1300" b="0" dirty="0" err="1" smtClean="0"/>
              <a:t>sasinë</a:t>
            </a:r>
            <a:r>
              <a:rPr lang="en-US" sz="1300" b="0" dirty="0" smtClean="0"/>
              <a:t> e </a:t>
            </a:r>
            <a:r>
              <a:rPr lang="en-US" sz="1300" b="0" dirty="0" err="1" smtClean="0"/>
              <a:t>duhur</a:t>
            </a:r>
            <a:r>
              <a:rPr lang="en-US" sz="1300" b="0" dirty="0" smtClean="0"/>
              <a:t> </a:t>
            </a:r>
            <a:r>
              <a:rPr lang="en-US" sz="1300" b="0" dirty="0" err="1" smtClean="0"/>
              <a:t>të</a:t>
            </a:r>
            <a:r>
              <a:rPr lang="en-US" sz="1300" b="0" dirty="0" smtClean="0"/>
              <a:t> </a:t>
            </a:r>
            <a:r>
              <a:rPr lang="en-US" sz="1300" b="0" dirty="0" err="1" smtClean="0"/>
              <a:t>lëndës</a:t>
            </a:r>
            <a:r>
              <a:rPr lang="en-US" sz="1300" b="0" dirty="0" smtClean="0"/>
              <a:t> </a:t>
            </a:r>
            <a:r>
              <a:rPr lang="en-US" sz="1300" b="0" dirty="0" err="1" smtClean="0"/>
              <a:t>djegëse</a:t>
            </a:r>
            <a:r>
              <a:rPr lang="en-US" sz="1300" b="0" dirty="0" smtClean="0"/>
              <a:t>. </a:t>
            </a:r>
            <a:r>
              <a:rPr lang="en-US" sz="1300" b="0" dirty="0" err="1" smtClean="0"/>
              <a:t>Lënda</a:t>
            </a:r>
            <a:r>
              <a:rPr lang="en-US" sz="1300" b="0" dirty="0" smtClean="0"/>
              <a:t> </a:t>
            </a:r>
            <a:r>
              <a:rPr lang="en-US" sz="1300" b="0" dirty="0" err="1" smtClean="0"/>
              <a:t>djegëse</a:t>
            </a:r>
            <a:r>
              <a:rPr lang="en-US" sz="1300" b="0" dirty="0" smtClean="0"/>
              <a:t> </a:t>
            </a:r>
            <a:r>
              <a:rPr lang="en-US" sz="1300" b="0" dirty="0" err="1" smtClean="0"/>
              <a:t>për</a:t>
            </a:r>
            <a:r>
              <a:rPr lang="en-US" sz="1300" b="0" dirty="0" smtClean="0"/>
              <a:t> </a:t>
            </a:r>
            <a:r>
              <a:rPr lang="en-US" sz="1300" b="0" dirty="0" err="1" smtClean="0"/>
              <a:t>njerzit</a:t>
            </a:r>
            <a:r>
              <a:rPr lang="en-US" sz="1300" b="0" dirty="0" smtClean="0"/>
              <a:t> </a:t>
            </a:r>
            <a:r>
              <a:rPr lang="en-US" sz="1300" b="0" dirty="0" err="1" smtClean="0"/>
              <a:t>quhet</a:t>
            </a:r>
            <a:r>
              <a:rPr lang="en-US" sz="1300" b="0" dirty="0" smtClean="0"/>
              <a:t> </a:t>
            </a:r>
            <a:r>
              <a:rPr lang="en-US" sz="1300" b="0" dirty="0" err="1" smtClean="0"/>
              <a:t>lënda</a:t>
            </a:r>
            <a:r>
              <a:rPr lang="en-US" sz="1300" b="0" dirty="0" smtClean="0"/>
              <a:t> </a:t>
            </a:r>
            <a:r>
              <a:rPr lang="en-US" sz="1300" b="0" dirty="0" err="1" smtClean="0"/>
              <a:t>ushqyese</a:t>
            </a:r>
            <a:r>
              <a:rPr lang="en-US" sz="1300" b="0" dirty="0" smtClean="0"/>
              <a:t>- do me </a:t>
            </a:r>
            <a:r>
              <a:rPr lang="en-US" sz="1300" b="0" dirty="0" err="1" smtClean="0"/>
              <a:t>thënë</a:t>
            </a:r>
            <a:r>
              <a:rPr lang="en-US" sz="1300" b="0" dirty="0" smtClean="0"/>
              <a:t> </a:t>
            </a:r>
            <a:r>
              <a:rPr lang="en-US" sz="1300" b="0" dirty="0" err="1" smtClean="0"/>
              <a:t>lëndë</a:t>
            </a:r>
            <a:r>
              <a:rPr lang="en-US" sz="1300" b="0" dirty="0" smtClean="0"/>
              <a:t> </a:t>
            </a:r>
            <a:r>
              <a:rPr lang="en-US" sz="1300" b="0" dirty="0" err="1" smtClean="0"/>
              <a:t>nga</a:t>
            </a:r>
            <a:r>
              <a:rPr lang="en-US" sz="1300" b="0" dirty="0" smtClean="0"/>
              <a:t> </a:t>
            </a:r>
            <a:r>
              <a:rPr lang="en-US" sz="1300" b="0" dirty="0" err="1" smtClean="0"/>
              <a:t>të</a:t>
            </a:r>
            <a:r>
              <a:rPr lang="en-US" sz="1300" b="0" dirty="0" smtClean="0"/>
              <a:t> </a:t>
            </a:r>
            <a:r>
              <a:rPr lang="en-US" sz="1300" b="0" dirty="0" err="1" smtClean="0"/>
              <a:t>cilat</a:t>
            </a:r>
            <a:r>
              <a:rPr lang="en-US" sz="1300" b="0" dirty="0" smtClean="0"/>
              <a:t> ne </a:t>
            </a:r>
            <a:r>
              <a:rPr lang="en-US" sz="1300" b="0" dirty="0" err="1" smtClean="0"/>
              <a:t>ushqehemi</a:t>
            </a:r>
            <a:r>
              <a:rPr lang="en-US" sz="1300" b="0" dirty="0" smtClean="0"/>
              <a:t>. </a:t>
            </a:r>
            <a:r>
              <a:rPr lang="en-US" sz="1300" b="0" dirty="0" err="1" smtClean="0"/>
              <a:t>Ato</a:t>
            </a:r>
            <a:r>
              <a:rPr lang="en-US" sz="1300" b="0" dirty="0" smtClean="0"/>
              <a:t> </a:t>
            </a:r>
            <a:r>
              <a:rPr lang="en-US" sz="1300" b="0" dirty="0" err="1" smtClean="0"/>
              <a:t>mund</a:t>
            </a:r>
            <a:r>
              <a:rPr lang="en-US" sz="1300" b="0" dirty="0" smtClean="0"/>
              <a:t> </a:t>
            </a:r>
            <a:r>
              <a:rPr lang="en-US" sz="1300" b="0" dirty="0" err="1" smtClean="0"/>
              <a:t>të</a:t>
            </a:r>
            <a:r>
              <a:rPr lang="en-US" sz="1300" b="0" dirty="0" smtClean="0"/>
              <a:t> </a:t>
            </a:r>
            <a:r>
              <a:rPr lang="en-US" sz="1300" b="0" dirty="0" err="1" smtClean="0"/>
              <a:t>jenë</a:t>
            </a:r>
            <a:r>
              <a:rPr lang="en-US" sz="1300" b="0" dirty="0" smtClean="0"/>
              <a:t> </a:t>
            </a:r>
            <a:r>
              <a:rPr lang="en-US" sz="1300" b="0" dirty="0" err="1" smtClean="0"/>
              <a:t>pjesërisht</a:t>
            </a:r>
            <a:r>
              <a:rPr lang="en-US" sz="1300" b="0" dirty="0" smtClean="0"/>
              <a:t> </a:t>
            </a:r>
            <a:r>
              <a:rPr lang="en-US" sz="1300" b="0" dirty="0" err="1" smtClean="0"/>
              <a:t>lëndë</a:t>
            </a:r>
            <a:r>
              <a:rPr lang="en-US" sz="1300" b="0" dirty="0" smtClean="0"/>
              <a:t> </a:t>
            </a:r>
            <a:r>
              <a:rPr lang="en-US" sz="1300" b="0" dirty="0" err="1" smtClean="0"/>
              <a:t>që</a:t>
            </a:r>
            <a:r>
              <a:rPr lang="en-US" sz="1300" b="0" dirty="0" smtClean="0"/>
              <a:t> </a:t>
            </a:r>
            <a:r>
              <a:rPr lang="en-US" sz="1300" b="0" dirty="0" err="1" smtClean="0"/>
              <a:t>i</a:t>
            </a:r>
            <a:r>
              <a:rPr lang="en-US" sz="1300" b="0" dirty="0" smtClean="0"/>
              <a:t> </a:t>
            </a:r>
            <a:r>
              <a:rPr lang="en-US" sz="1300" b="0" dirty="0" err="1" smtClean="0"/>
              <a:t>japin</a:t>
            </a:r>
            <a:r>
              <a:rPr lang="en-US" sz="1300" b="0" dirty="0" smtClean="0"/>
              <a:t> </a:t>
            </a:r>
            <a:r>
              <a:rPr lang="en-US" sz="1300" b="0" dirty="0" err="1" smtClean="0"/>
              <a:t>trupit</a:t>
            </a:r>
            <a:r>
              <a:rPr lang="en-US" sz="1300" b="0" dirty="0" smtClean="0"/>
              <a:t> </a:t>
            </a:r>
            <a:r>
              <a:rPr lang="en-US" sz="1300" b="0" dirty="0" err="1" smtClean="0"/>
              <a:t>energji</a:t>
            </a:r>
            <a:r>
              <a:rPr lang="en-US" sz="1300" b="0" dirty="0" smtClean="0"/>
              <a:t> </a:t>
            </a:r>
            <a:r>
              <a:rPr lang="en-US" sz="1300" b="0" dirty="0" err="1" smtClean="0"/>
              <a:t>ose</a:t>
            </a:r>
            <a:r>
              <a:rPr lang="en-US" sz="1300" b="0" dirty="0" smtClean="0"/>
              <a:t> </a:t>
            </a:r>
            <a:r>
              <a:rPr lang="en-US" sz="1300" b="0" dirty="0" err="1" smtClean="0"/>
              <a:t>lëndë</a:t>
            </a:r>
            <a:r>
              <a:rPr lang="en-US" sz="1300" b="0" dirty="0" smtClean="0"/>
              <a:t> </a:t>
            </a:r>
            <a:r>
              <a:rPr lang="en-US" sz="1300" b="0" dirty="0" err="1" smtClean="0"/>
              <a:t>që</a:t>
            </a:r>
            <a:r>
              <a:rPr lang="en-US" sz="1300" b="0" dirty="0" smtClean="0"/>
              <a:t> e </a:t>
            </a:r>
            <a:r>
              <a:rPr lang="en-US" sz="1300" b="0" dirty="0" err="1" smtClean="0"/>
              <a:t>ndihmojnë</a:t>
            </a:r>
            <a:r>
              <a:rPr lang="en-US" sz="1300" b="0" dirty="0" smtClean="0"/>
              <a:t> </a:t>
            </a:r>
            <a:r>
              <a:rPr lang="en-US" sz="1300" b="0" dirty="0" err="1" smtClean="0"/>
              <a:t>trupin</a:t>
            </a:r>
            <a:r>
              <a:rPr lang="en-US" sz="1300" b="0" dirty="0" smtClean="0"/>
              <a:t> </a:t>
            </a:r>
            <a:r>
              <a:rPr lang="en-US" sz="1300" b="0" dirty="0" err="1" smtClean="0"/>
              <a:t>që</a:t>
            </a:r>
            <a:r>
              <a:rPr lang="en-US" sz="1300" b="0" dirty="0" smtClean="0"/>
              <a:t> </a:t>
            </a:r>
            <a:r>
              <a:rPr lang="en-US" sz="1300" b="0" dirty="0" err="1" smtClean="0"/>
              <a:t>të</a:t>
            </a:r>
            <a:r>
              <a:rPr lang="en-US" sz="1300" b="0" dirty="0" smtClean="0"/>
              <a:t> </a:t>
            </a:r>
            <a:r>
              <a:rPr lang="en-US" sz="1300" b="0" dirty="0" err="1" smtClean="0"/>
              <a:t>funksionojë</a:t>
            </a:r>
            <a:r>
              <a:rPr lang="en-US" sz="1300" b="0" dirty="0" smtClean="0"/>
              <a:t> </a:t>
            </a:r>
            <a:r>
              <a:rPr lang="en-US" sz="1300" b="0" dirty="0" err="1" smtClean="0"/>
              <a:t>më</a:t>
            </a:r>
            <a:r>
              <a:rPr lang="en-US" sz="1300" b="0" dirty="0" smtClean="0"/>
              <a:t> </a:t>
            </a:r>
            <a:r>
              <a:rPr lang="en-US" sz="1300" b="0" dirty="0" err="1" smtClean="0"/>
              <a:t>mirë</a:t>
            </a:r>
            <a:r>
              <a:rPr lang="en-US" sz="1300" b="0" dirty="0" smtClean="0"/>
              <a:t>.</a:t>
            </a:r>
            <a:br>
              <a:rPr lang="en-US" sz="1300" b="0" dirty="0" smtClean="0"/>
            </a:br>
            <a:r>
              <a:rPr lang="en-US" sz="1300" b="0" dirty="0" smtClean="0"/>
              <a:t>Do me </a:t>
            </a:r>
            <a:r>
              <a:rPr lang="en-US" sz="1300" b="0" dirty="0" err="1" smtClean="0"/>
              <a:t>thënë</a:t>
            </a:r>
            <a:r>
              <a:rPr lang="en-US" sz="1300" b="0" dirty="0" smtClean="0"/>
              <a:t> </a:t>
            </a:r>
            <a:r>
              <a:rPr lang="en-US" sz="1300" b="0" dirty="0" err="1" smtClean="0"/>
              <a:t>që</a:t>
            </a:r>
            <a:r>
              <a:rPr lang="en-US" sz="1300" b="0" dirty="0" smtClean="0"/>
              <a:t> </a:t>
            </a:r>
            <a:r>
              <a:rPr lang="en-US" sz="1300" b="0" dirty="0" err="1" smtClean="0"/>
              <a:t>një</a:t>
            </a:r>
            <a:r>
              <a:rPr lang="en-US" sz="1300" b="0" dirty="0" smtClean="0"/>
              <a:t> </a:t>
            </a:r>
            <a:r>
              <a:rPr lang="en-US" sz="1300" b="0" dirty="0" err="1" smtClean="0"/>
              <a:t>njeri</a:t>
            </a:r>
            <a:r>
              <a:rPr lang="en-US" sz="1300" b="0" dirty="0" smtClean="0"/>
              <a:t> </a:t>
            </a:r>
            <a:r>
              <a:rPr lang="en-US" sz="1300" b="0" dirty="0" err="1" smtClean="0"/>
              <a:t>duhet</a:t>
            </a:r>
            <a:r>
              <a:rPr lang="en-US" sz="1300" b="0" dirty="0" smtClean="0"/>
              <a:t> </a:t>
            </a:r>
            <a:r>
              <a:rPr lang="en-US" sz="1300" b="0" dirty="0" err="1" smtClean="0"/>
              <a:t>të</a:t>
            </a:r>
            <a:r>
              <a:rPr lang="en-US" sz="1300" b="0" dirty="0" smtClean="0"/>
              <a:t> </a:t>
            </a:r>
            <a:r>
              <a:rPr lang="en-US" sz="1300" b="0" dirty="0" err="1" smtClean="0"/>
              <a:t>marri</a:t>
            </a:r>
            <a:r>
              <a:rPr lang="en-US" sz="1300" b="0" dirty="0" smtClean="0"/>
              <a:t> </a:t>
            </a:r>
            <a:r>
              <a:rPr lang="en-US" sz="1300" b="0" dirty="0" err="1" smtClean="0"/>
              <a:t>lëndë</a:t>
            </a:r>
            <a:r>
              <a:rPr lang="en-US" sz="1300" b="0" dirty="0" smtClean="0"/>
              <a:t> </a:t>
            </a:r>
            <a:r>
              <a:rPr lang="en-US" sz="1300" b="0" dirty="0" err="1" smtClean="0"/>
              <a:t>ushqyese</a:t>
            </a:r>
            <a:r>
              <a:rPr lang="en-US" sz="1300" b="0" dirty="0" smtClean="0"/>
              <a:t> </a:t>
            </a:r>
            <a:r>
              <a:rPr lang="en-US" sz="1300" b="0" dirty="0" err="1" smtClean="0"/>
              <a:t>që</a:t>
            </a:r>
            <a:r>
              <a:rPr lang="en-US" sz="1300" b="0" dirty="0" smtClean="0"/>
              <a:t> </a:t>
            </a:r>
            <a:r>
              <a:rPr lang="en-US" sz="1300" b="0" dirty="0" err="1" smtClean="0"/>
              <a:t>të</a:t>
            </a:r>
            <a:r>
              <a:rPr lang="en-US" sz="1300" b="0" dirty="0" smtClean="0"/>
              <a:t> </a:t>
            </a:r>
            <a:r>
              <a:rPr lang="en-US" sz="1300" b="0" dirty="0" err="1" smtClean="0"/>
              <a:t>funksionojë</a:t>
            </a:r>
            <a:r>
              <a:rPr lang="en-US" sz="1300" b="0" dirty="0" smtClean="0"/>
              <a:t> </a:t>
            </a:r>
            <a:r>
              <a:rPr lang="en-US" sz="1300" b="0" dirty="0" err="1" smtClean="0"/>
              <a:t>regullisht</a:t>
            </a:r>
            <a:r>
              <a:rPr lang="en-US" sz="1300" b="0" dirty="0" smtClean="0"/>
              <a:t>. </a:t>
            </a:r>
            <a:r>
              <a:rPr lang="en-US" sz="1300" b="0" dirty="0" err="1" smtClean="0"/>
              <a:t>Këto</a:t>
            </a:r>
            <a:r>
              <a:rPr lang="en-US" sz="1300" b="0" dirty="0" smtClean="0"/>
              <a:t> ne </a:t>
            </a:r>
            <a:r>
              <a:rPr lang="en-US" sz="1300" b="0" dirty="0" err="1" smtClean="0"/>
              <a:t>i</a:t>
            </a:r>
            <a:r>
              <a:rPr lang="en-US" sz="1300" b="0" dirty="0" smtClean="0"/>
              <a:t> </a:t>
            </a:r>
            <a:r>
              <a:rPr lang="en-US" sz="1300" b="0" dirty="0" err="1" smtClean="0"/>
              <a:t>marrim</a:t>
            </a:r>
            <a:r>
              <a:rPr lang="en-US" sz="1300" b="0" dirty="0" smtClean="0"/>
              <a:t> </a:t>
            </a:r>
            <a:r>
              <a:rPr lang="en-US" sz="1300" b="0" dirty="0" err="1" smtClean="0"/>
              <a:t>nga</a:t>
            </a:r>
            <a:r>
              <a:rPr lang="en-US" sz="1300" b="0" dirty="0" smtClean="0"/>
              <a:t> </a:t>
            </a:r>
            <a:r>
              <a:rPr lang="en-US" sz="1300" b="0" dirty="0" err="1" smtClean="0"/>
              <a:t>ushqimi</a:t>
            </a:r>
            <a:r>
              <a:rPr lang="en-US" sz="1300" b="0" dirty="0" smtClean="0"/>
              <a:t> </a:t>
            </a:r>
            <a:r>
              <a:rPr lang="en-US" sz="1300" b="0" dirty="0" err="1" smtClean="0"/>
              <a:t>që</a:t>
            </a:r>
            <a:r>
              <a:rPr lang="en-US" sz="1300" b="0" dirty="0" smtClean="0"/>
              <a:t> </a:t>
            </a:r>
            <a:r>
              <a:rPr lang="en-US" sz="1300" b="0" dirty="0" err="1" smtClean="0"/>
              <a:t>hamë</a:t>
            </a:r>
            <a:r>
              <a:rPr lang="en-US" sz="1300" b="0" dirty="0" smtClean="0"/>
              <a:t>. </a:t>
            </a:r>
            <a:r>
              <a:rPr lang="en-US" sz="1300" b="0" dirty="0" err="1" smtClean="0"/>
              <a:t>Kur</a:t>
            </a:r>
            <a:r>
              <a:rPr lang="en-US" sz="1300" b="0" dirty="0" smtClean="0"/>
              <a:t> </a:t>
            </a:r>
            <a:r>
              <a:rPr lang="en-US" sz="1300" b="0" dirty="0" err="1" smtClean="0"/>
              <a:t>ushqimi</a:t>
            </a:r>
            <a:r>
              <a:rPr lang="en-US" sz="1300" b="0" dirty="0" smtClean="0"/>
              <a:t> ka </a:t>
            </a:r>
            <a:r>
              <a:rPr lang="en-US" sz="1300" b="0" dirty="0" err="1" smtClean="0"/>
              <a:t>kaluar</a:t>
            </a:r>
            <a:r>
              <a:rPr lang="en-US" sz="1300" b="0" dirty="0" smtClean="0"/>
              <a:t> </a:t>
            </a:r>
            <a:r>
              <a:rPr lang="en-US" sz="1300" b="0" dirty="0" err="1" smtClean="0"/>
              <a:t>nëpër</a:t>
            </a:r>
            <a:r>
              <a:rPr lang="en-US" sz="1300" b="0" dirty="0" smtClean="0"/>
              <a:t> </a:t>
            </a:r>
            <a:r>
              <a:rPr lang="en-US" sz="1300" b="0" dirty="0" err="1" smtClean="0"/>
              <a:t>aparatin</a:t>
            </a:r>
            <a:r>
              <a:rPr lang="en-US" sz="1300" b="0" dirty="0" smtClean="0"/>
              <a:t> </a:t>
            </a:r>
            <a:r>
              <a:rPr lang="en-US" sz="1300" b="0" dirty="0" err="1" smtClean="0"/>
              <a:t>tretës</a:t>
            </a:r>
            <a:r>
              <a:rPr lang="en-US" sz="1300" b="0" dirty="0" smtClean="0"/>
              <a:t> </a:t>
            </a:r>
            <a:r>
              <a:rPr lang="en-US" sz="1300" b="0" dirty="0" err="1" smtClean="0"/>
              <a:t>ai</a:t>
            </a:r>
            <a:r>
              <a:rPr lang="en-US" sz="1300" b="0" dirty="0" smtClean="0"/>
              <a:t> </a:t>
            </a:r>
            <a:r>
              <a:rPr lang="en-US" sz="1300" b="0" dirty="0" err="1" smtClean="0"/>
              <a:t>tretet</a:t>
            </a:r>
            <a:r>
              <a:rPr lang="en-US" sz="1300" b="0" dirty="0" smtClean="0"/>
              <a:t>. </a:t>
            </a:r>
            <a:r>
              <a:rPr lang="en-US" sz="1300" b="0" dirty="0" err="1" smtClean="0"/>
              <a:t>Trupi</a:t>
            </a:r>
            <a:r>
              <a:rPr lang="en-US" sz="1300" b="0" dirty="0" smtClean="0"/>
              <a:t> </a:t>
            </a:r>
            <a:r>
              <a:rPr lang="en-US" sz="1300" b="0" dirty="0" err="1" smtClean="0"/>
              <a:t>përdor</a:t>
            </a:r>
            <a:r>
              <a:rPr lang="en-US" sz="1300" b="0" dirty="0" smtClean="0"/>
              <a:t> </a:t>
            </a:r>
            <a:r>
              <a:rPr lang="en-US" sz="1300" b="0" dirty="0" err="1" smtClean="0"/>
              <a:t>pastaj</a:t>
            </a:r>
            <a:r>
              <a:rPr lang="en-US" sz="1300" b="0" dirty="0" smtClean="0"/>
              <a:t> </a:t>
            </a:r>
            <a:r>
              <a:rPr lang="en-US" sz="1300" b="0" dirty="0" err="1" smtClean="0"/>
              <a:t>lëndët</a:t>
            </a:r>
            <a:r>
              <a:rPr lang="en-US" sz="1300" b="0" dirty="0" smtClean="0"/>
              <a:t> </a:t>
            </a:r>
            <a:r>
              <a:rPr lang="en-US" sz="1300" b="0" dirty="0" err="1" smtClean="0"/>
              <a:t>ushqyese</a:t>
            </a:r>
            <a:r>
              <a:rPr lang="en-US" sz="1300" b="0" dirty="0" smtClean="0"/>
              <a:t> </a:t>
            </a:r>
            <a:r>
              <a:rPr lang="en-US" sz="1300" b="0" dirty="0" err="1" smtClean="0"/>
              <a:t>që</a:t>
            </a:r>
            <a:r>
              <a:rPr lang="en-US" sz="1300" b="0" dirty="0" smtClean="0"/>
              <a:t> </a:t>
            </a:r>
            <a:r>
              <a:rPr lang="en-US" sz="1300" b="0" dirty="0" err="1" smtClean="0"/>
              <a:t>janë</a:t>
            </a:r>
            <a:r>
              <a:rPr lang="en-US" sz="1300" b="0" dirty="0" smtClean="0"/>
              <a:t> </a:t>
            </a:r>
            <a:r>
              <a:rPr lang="en-US" sz="1300" b="0" dirty="0" err="1" smtClean="0"/>
              <a:t>në</a:t>
            </a:r>
            <a:r>
              <a:rPr lang="en-US" sz="1300" b="0" dirty="0" smtClean="0"/>
              <a:t> </a:t>
            </a:r>
            <a:r>
              <a:rPr lang="en-US" sz="1300" b="0" dirty="0" err="1" smtClean="0"/>
              <a:t>ushqim</a:t>
            </a:r>
            <a:r>
              <a:rPr lang="en-US" sz="1300" b="0" dirty="0" smtClean="0"/>
              <a:t>. </a:t>
            </a:r>
            <a:r>
              <a:rPr lang="en-US" sz="1300" b="0" dirty="0" err="1" smtClean="0"/>
              <a:t>Tretja</a:t>
            </a:r>
            <a:r>
              <a:rPr lang="en-US" sz="1300" b="0" dirty="0" smtClean="0"/>
              <a:t> </a:t>
            </a:r>
            <a:r>
              <a:rPr lang="en-US" sz="1300" b="0" dirty="0" err="1" smtClean="0"/>
              <a:t>fillon</a:t>
            </a:r>
            <a:r>
              <a:rPr lang="en-US" sz="1300" b="0" dirty="0" smtClean="0"/>
              <a:t> me </a:t>
            </a:r>
            <a:r>
              <a:rPr lang="en-US" sz="1300" b="0" dirty="0" err="1" smtClean="0"/>
              <a:t>coptimin</a:t>
            </a:r>
            <a:r>
              <a:rPr lang="en-US" sz="1300" b="0" dirty="0" smtClean="0"/>
              <a:t> e </a:t>
            </a:r>
            <a:r>
              <a:rPr lang="en-US" sz="1300" b="0" dirty="0" err="1" smtClean="0"/>
              <a:t>ushqimit</a:t>
            </a:r>
            <a:r>
              <a:rPr lang="en-US" sz="1300" b="0" dirty="0" smtClean="0"/>
              <a:t> </a:t>
            </a:r>
            <a:r>
              <a:rPr lang="en-US" sz="1300" b="0" dirty="0" err="1" smtClean="0"/>
              <a:t>në</a:t>
            </a:r>
            <a:r>
              <a:rPr lang="en-US" sz="1300" b="0" dirty="0" smtClean="0"/>
              <a:t> </a:t>
            </a:r>
            <a:r>
              <a:rPr lang="en-US" sz="1300" b="0" dirty="0" err="1" smtClean="0"/>
              <a:t>gojë</a:t>
            </a:r>
            <a:r>
              <a:rPr lang="en-US" sz="1300" b="0" dirty="0" smtClean="0"/>
              <a:t> </a:t>
            </a:r>
            <a:r>
              <a:rPr lang="en-US" sz="1300" b="0" dirty="0" err="1" smtClean="0"/>
              <a:t>nga</a:t>
            </a:r>
            <a:r>
              <a:rPr lang="en-US" sz="1300" b="0" dirty="0" smtClean="0"/>
              <a:t> </a:t>
            </a:r>
            <a:r>
              <a:rPr lang="en-US" sz="1300" b="0" dirty="0" err="1" smtClean="0"/>
              <a:t>dhëmbët</a:t>
            </a:r>
            <a:r>
              <a:rPr lang="en-US" sz="1300" b="0" dirty="0" smtClean="0"/>
              <a:t>, </a:t>
            </a:r>
            <a:r>
              <a:rPr lang="en-US" sz="1300" b="0" dirty="0" err="1" smtClean="0"/>
              <a:t>prej</a:t>
            </a:r>
            <a:r>
              <a:rPr lang="en-US" sz="1300" b="0" dirty="0" smtClean="0"/>
              <a:t> </a:t>
            </a:r>
            <a:r>
              <a:rPr lang="en-US" sz="1300" b="0" dirty="0" err="1" smtClean="0"/>
              <a:t>këtej</a:t>
            </a:r>
            <a:r>
              <a:rPr lang="en-US" sz="1300" b="0" dirty="0" smtClean="0"/>
              <a:t> </a:t>
            </a:r>
            <a:r>
              <a:rPr lang="en-US" sz="1300" b="0" dirty="0" err="1" smtClean="0"/>
              <a:t>kalon</a:t>
            </a:r>
            <a:r>
              <a:rPr lang="en-US" sz="1300" b="0" dirty="0" smtClean="0"/>
              <a:t> </a:t>
            </a:r>
            <a:r>
              <a:rPr lang="en-US" sz="1300" b="0" dirty="0" err="1" smtClean="0"/>
              <a:t>në</a:t>
            </a:r>
            <a:r>
              <a:rPr lang="en-US" sz="1300" b="0" dirty="0" smtClean="0"/>
              <a:t> </a:t>
            </a:r>
            <a:r>
              <a:rPr lang="en-US" sz="1300" b="0" dirty="0" err="1" smtClean="0"/>
              <a:t>stomak</a:t>
            </a:r>
            <a:r>
              <a:rPr lang="en-US" sz="1300" b="0" dirty="0" smtClean="0"/>
              <a:t> </a:t>
            </a:r>
            <a:r>
              <a:rPr lang="en-US" sz="1300" b="0" dirty="0" err="1" smtClean="0"/>
              <a:t>ku</a:t>
            </a:r>
            <a:r>
              <a:rPr lang="en-US" sz="1300" b="0" dirty="0" smtClean="0"/>
              <a:t> </a:t>
            </a:r>
            <a:r>
              <a:rPr lang="en-US" sz="1300" b="0" dirty="0" err="1" smtClean="0"/>
              <a:t>përzihet</a:t>
            </a:r>
            <a:r>
              <a:rPr lang="en-US" sz="1300" b="0" dirty="0" smtClean="0"/>
              <a:t> me </a:t>
            </a:r>
            <a:r>
              <a:rPr lang="en-US" sz="1300" b="0" dirty="0" err="1" smtClean="0"/>
              <a:t>lëngun</a:t>
            </a:r>
            <a:r>
              <a:rPr lang="en-US" sz="1300" b="0" dirty="0" smtClean="0"/>
              <a:t> e </a:t>
            </a:r>
            <a:r>
              <a:rPr lang="en-US" sz="1300" b="0" dirty="0" err="1" smtClean="0"/>
              <a:t>stomakut</a:t>
            </a:r>
            <a:r>
              <a:rPr lang="en-US" sz="1300" b="0" dirty="0" smtClean="0"/>
              <a:t> </a:t>
            </a:r>
            <a:r>
              <a:rPr lang="en-US" sz="1300" b="0" dirty="0" err="1" smtClean="0"/>
              <a:t>dhe</a:t>
            </a:r>
            <a:r>
              <a:rPr lang="en-US" sz="1300" b="0" dirty="0" smtClean="0"/>
              <a:t> </a:t>
            </a:r>
            <a:r>
              <a:rPr lang="en-US" sz="1300" b="0" dirty="0" err="1" smtClean="0"/>
              <a:t>coptohet</a:t>
            </a:r>
            <a:r>
              <a:rPr lang="en-US" sz="1300" b="0" dirty="0" smtClean="0"/>
              <a:t> </a:t>
            </a:r>
            <a:r>
              <a:rPr lang="en-US" sz="1300" b="0" dirty="0" err="1" smtClean="0"/>
              <a:t>më</a:t>
            </a:r>
            <a:r>
              <a:rPr lang="en-US" sz="1300" b="0" dirty="0" smtClean="0"/>
              <a:t> </a:t>
            </a:r>
            <a:r>
              <a:rPr lang="en-US" sz="1300" b="0" dirty="0" err="1" smtClean="0"/>
              <a:t>tej</a:t>
            </a:r>
            <a:r>
              <a:rPr lang="en-US" sz="1300" b="0" dirty="0" smtClean="0"/>
              <a:t>. </a:t>
            </a:r>
            <a:r>
              <a:rPr lang="en-US" sz="1300" b="0" dirty="0" err="1" smtClean="0"/>
              <a:t>Pasi</a:t>
            </a:r>
            <a:r>
              <a:rPr lang="en-US" sz="1300" b="0" dirty="0" smtClean="0"/>
              <a:t> </a:t>
            </a:r>
            <a:r>
              <a:rPr lang="en-US" sz="1300" b="0" dirty="0" err="1" smtClean="0"/>
              <a:t>ushqimi</a:t>
            </a:r>
            <a:r>
              <a:rPr lang="en-US" sz="1300" b="0" dirty="0" smtClean="0"/>
              <a:t> ka </a:t>
            </a:r>
            <a:r>
              <a:rPr lang="en-US" sz="1300" b="0" dirty="0" err="1" smtClean="0"/>
              <a:t>qëndruar</a:t>
            </a:r>
            <a:r>
              <a:rPr lang="en-US" sz="1300" b="0" dirty="0" smtClean="0"/>
              <a:t> </a:t>
            </a:r>
            <a:r>
              <a:rPr lang="en-US" sz="1300" b="0" dirty="0" err="1" smtClean="0"/>
              <a:t>për</a:t>
            </a:r>
            <a:r>
              <a:rPr lang="en-US" sz="1300" b="0" dirty="0" smtClean="0"/>
              <a:t> </a:t>
            </a:r>
            <a:r>
              <a:rPr lang="en-US" sz="1300" b="0" dirty="0" err="1" smtClean="0"/>
              <a:t>një</a:t>
            </a:r>
            <a:r>
              <a:rPr lang="en-US" sz="1300" b="0" dirty="0" smtClean="0"/>
              <a:t> </a:t>
            </a:r>
            <a:r>
              <a:rPr lang="en-US" sz="1300" b="0" dirty="0" err="1" smtClean="0"/>
              <a:t>farë</a:t>
            </a:r>
            <a:r>
              <a:rPr lang="en-US" sz="1300" b="0" dirty="0" smtClean="0"/>
              <a:t> </a:t>
            </a:r>
            <a:r>
              <a:rPr lang="en-US" sz="1300" b="0" dirty="0" err="1" smtClean="0"/>
              <a:t>kohë</a:t>
            </a:r>
            <a:r>
              <a:rPr lang="en-US" sz="1300" b="0" dirty="0" smtClean="0"/>
              <a:t> </a:t>
            </a:r>
            <a:r>
              <a:rPr lang="en-US" sz="1300" b="0" dirty="0" err="1" smtClean="0"/>
              <a:t>në</a:t>
            </a:r>
            <a:r>
              <a:rPr lang="en-US" sz="1300" b="0" dirty="0" smtClean="0"/>
              <a:t> </a:t>
            </a:r>
            <a:r>
              <a:rPr lang="en-US" sz="1300" b="0" dirty="0" err="1" smtClean="0"/>
              <a:t>stomak</a:t>
            </a:r>
            <a:r>
              <a:rPr lang="en-US" sz="1300" b="0" dirty="0" smtClean="0"/>
              <a:t>, </a:t>
            </a:r>
            <a:r>
              <a:rPr lang="en-US" sz="1300" b="0" dirty="0" err="1" smtClean="0"/>
              <a:t>kalon</a:t>
            </a:r>
            <a:r>
              <a:rPr lang="en-US" sz="1300" b="0" dirty="0" smtClean="0"/>
              <a:t> </a:t>
            </a:r>
            <a:r>
              <a:rPr lang="en-US" sz="1300" b="0" dirty="0" err="1" smtClean="0"/>
              <a:t>në</a:t>
            </a:r>
            <a:r>
              <a:rPr lang="en-US" sz="1300" b="0" dirty="0" smtClean="0"/>
              <a:t> </a:t>
            </a:r>
            <a:r>
              <a:rPr lang="en-US" sz="1300" b="0" dirty="0" err="1" smtClean="0"/>
              <a:t>zorrë</a:t>
            </a:r>
            <a:r>
              <a:rPr lang="en-US" sz="1300" b="0" dirty="0" smtClean="0"/>
              <a:t>, </a:t>
            </a:r>
            <a:r>
              <a:rPr lang="en-US" sz="1300" b="0" dirty="0" err="1" smtClean="0"/>
              <a:t>ku</a:t>
            </a:r>
            <a:r>
              <a:rPr lang="en-US" sz="1300" b="0" dirty="0" smtClean="0"/>
              <a:t> </a:t>
            </a:r>
            <a:r>
              <a:rPr lang="en-US" sz="1300" b="0" dirty="0" err="1" smtClean="0"/>
              <a:t>lëndët</a:t>
            </a:r>
            <a:r>
              <a:rPr lang="en-US" sz="1300" b="0" dirty="0" smtClean="0"/>
              <a:t> </a:t>
            </a:r>
            <a:r>
              <a:rPr lang="en-US" sz="1300" b="0" dirty="0" err="1" smtClean="0"/>
              <a:t>ushqyese</a:t>
            </a:r>
            <a:r>
              <a:rPr lang="en-US" sz="1300" b="0" dirty="0" smtClean="0"/>
              <a:t> </a:t>
            </a:r>
            <a:r>
              <a:rPr lang="en-US" sz="1300" b="0" dirty="0" err="1" smtClean="0"/>
              <a:t>thithen</a:t>
            </a:r>
            <a:r>
              <a:rPr lang="en-US" sz="1300" b="0" dirty="0" smtClean="0"/>
              <a:t>. </a:t>
            </a:r>
            <a:r>
              <a:rPr lang="en-US" sz="1300" b="0" dirty="0" err="1" smtClean="0"/>
              <a:t>Prej</a:t>
            </a:r>
            <a:r>
              <a:rPr lang="en-US" sz="1300" b="0" dirty="0" smtClean="0"/>
              <a:t> </a:t>
            </a:r>
            <a:r>
              <a:rPr lang="en-US" sz="1300" b="0" dirty="0" err="1" smtClean="0"/>
              <a:t>këtej</a:t>
            </a:r>
            <a:r>
              <a:rPr lang="en-US" sz="1300" b="0" dirty="0" smtClean="0"/>
              <a:t> </a:t>
            </a:r>
            <a:r>
              <a:rPr lang="en-US" sz="1300" b="0" dirty="0" err="1" smtClean="0"/>
              <a:t>lëndët</a:t>
            </a:r>
            <a:r>
              <a:rPr lang="en-US" sz="1300" b="0" dirty="0" smtClean="0"/>
              <a:t> </a:t>
            </a:r>
            <a:r>
              <a:rPr lang="en-US" sz="1300" b="0" dirty="0" err="1" smtClean="0"/>
              <a:t>ushqyese</a:t>
            </a:r>
            <a:r>
              <a:rPr lang="en-US" sz="1300" b="0" dirty="0" smtClean="0"/>
              <a:t> </a:t>
            </a:r>
            <a:r>
              <a:rPr lang="en-US" sz="1300" b="0" dirty="0" err="1" smtClean="0"/>
              <a:t>kalojnë</a:t>
            </a:r>
            <a:r>
              <a:rPr lang="en-US" sz="1300" b="0" dirty="0" smtClean="0"/>
              <a:t> </a:t>
            </a:r>
            <a:r>
              <a:rPr lang="en-US" sz="1300" b="0" dirty="0" err="1" smtClean="0"/>
              <a:t>në</a:t>
            </a:r>
            <a:r>
              <a:rPr lang="en-US" sz="1300" b="0" dirty="0" smtClean="0"/>
              <a:t> </a:t>
            </a:r>
            <a:r>
              <a:rPr lang="en-US" sz="1300" b="0" dirty="0" err="1" smtClean="0"/>
              <a:t>gjak</a:t>
            </a:r>
            <a:r>
              <a:rPr lang="en-US" sz="1300" b="0" dirty="0" smtClean="0"/>
              <a:t> </a:t>
            </a:r>
            <a:r>
              <a:rPr lang="en-US" sz="1300" b="0" dirty="0" err="1" smtClean="0"/>
              <a:t>dhe</a:t>
            </a:r>
            <a:r>
              <a:rPr lang="en-US" sz="1300" b="0" dirty="0" smtClean="0"/>
              <a:t> </a:t>
            </a:r>
            <a:r>
              <a:rPr lang="en-US" sz="1300" b="0" dirty="0" err="1" smtClean="0"/>
              <a:t>transportohen</a:t>
            </a:r>
            <a:r>
              <a:rPr lang="en-US" sz="1300" b="0" dirty="0" smtClean="0"/>
              <a:t> me </a:t>
            </a:r>
            <a:r>
              <a:rPr lang="en-US" sz="1300" b="0" dirty="0" err="1" smtClean="0"/>
              <a:t>anë</a:t>
            </a:r>
            <a:r>
              <a:rPr lang="en-US" sz="1300" b="0" dirty="0" smtClean="0"/>
              <a:t> </a:t>
            </a:r>
            <a:r>
              <a:rPr lang="en-US" sz="1300" b="0" dirty="0" err="1" smtClean="0"/>
              <a:t>të</a:t>
            </a:r>
            <a:r>
              <a:rPr lang="en-US" sz="1300" b="0" dirty="0" smtClean="0"/>
              <a:t> </a:t>
            </a:r>
            <a:r>
              <a:rPr lang="en-US" sz="1300" b="0" dirty="0" err="1" smtClean="0"/>
              <a:t>gjakut</a:t>
            </a:r>
            <a:r>
              <a:rPr lang="en-US" sz="1300" b="0" dirty="0" smtClean="0"/>
              <a:t> </a:t>
            </a:r>
            <a:r>
              <a:rPr lang="en-US" sz="1300" b="0" dirty="0" err="1" smtClean="0"/>
              <a:t>atje</a:t>
            </a:r>
            <a:r>
              <a:rPr lang="en-US" sz="1300" b="0" dirty="0" smtClean="0"/>
              <a:t> </a:t>
            </a:r>
            <a:r>
              <a:rPr lang="en-US" sz="1300" b="0" dirty="0" err="1" smtClean="0"/>
              <a:t>ku</a:t>
            </a:r>
            <a:r>
              <a:rPr lang="en-US" sz="1300" b="0" dirty="0" smtClean="0"/>
              <a:t> </a:t>
            </a:r>
            <a:r>
              <a:rPr lang="en-US" sz="1300" b="0" dirty="0" err="1" smtClean="0"/>
              <a:t>trupi</a:t>
            </a:r>
            <a:r>
              <a:rPr lang="en-US" sz="1300" b="0" dirty="0" smtClean="0"/>
              <a:t> ka </a:t>
            </a:r>
            <a:r>
              <a:rPr lang="en-US" sz="1300" b="0" dirty="0" err="1" smtClean="0"/>
              <a:t>nevojë</a:t>
            </a:r>
            <a:r>
              <a:rPr lang="en-US" sz="1300" b="0" dirty="0" smtClean="0"/>
              <a:t> </a:t>
            </a:r>
            <a:r>
              <a:rPr lang="en-US" sz="1300" b="0" dirty="0" err="1" smtClean="0"/>
              <a:t>për</a:t>
            </a:r>
            <a:r>
              <a:rPr lang="en-US" sz="1300" b="0" dirty="0" smtClean="0"/>
              <a:t> </a:t>
            </a:r>
            <a:r>
              <a:rPr lang="en-US" sz="1300" b="0" dirty="0" err="1" smtClean="0"/>
              <a:t>ato</a:t>
            </a:r>
            <a:r>
              <a:rPr lang="en-US" sz="1300" b="0" dirty="0" smtClean="0"/>
              <a:t>. </a:t>
            </a:r>
            <a:r>
              <a:rPr lang="en-US" sz="1300" b="0" dirty="0" err="1" smtClean="0"/>
              <a:t>Në</a:t>
            </a:r>
            <a:r>
              <a:rPr lang="en-US" sz="1300" b="0" dirty="0" smtClean="0"/>
              <a:t> </a:t>
            </a:r>
            <a:r>
              <a:rPr lang="en-US" sz="1300" b="0" dirty="0" err="1" smtClean="0"/>
              <a:t>qoftë</a:t>
            </a:r>
            <a:r>
              <a:rPr lang="en-US" sz="1300" b="0" dirty="0" smtClean="0"/>
              <a:t> se </a:t>
            </a:r>
            <a:r>
              <a:rPr lang="en-US" sz="1300" b="0" dirty="0" err="1" smtClean="0"/>
              <a:t>marrim</a:t>
            </a:r>
            <a:r>
              <a:rPr lang="en-US" sz="1300" b="0" dirty="0" smtClean="0"/>
              <a:t> </a:t>
            </a:r>
            <a:r>
              <a:rPr lang="en-US" sz="1300" b="0" dirty="0" err="1" smtClean="0"/>
              <a:t>shumë</a:t>
            </a:r>
            <a:r>
              <a:rPr lang="en-US" sz="1300" b="0" dirty="0" smtClean="0"/>
              <a:t> </a:t>
            </a:r>
            <a:r>
              <a:rPr lang="en-US" sz="1300" b="0" dirty="0" err="1" smtClean="0"/>
              <a:t>energji</a:t>
            </a:r>
            <a:r>
              <a:rPr lang="en-US" sz="1300" b="0" dirty="0" smtClean="0"/>
              <a:t> </a:t>
            </a:r>
            <a:r>
              <a:rPr lang="en-US" sz="1300" b="0" dirty="0" err="1" smtClean="0"/>
              <a:t>ajo</a:t>
            </a:r>
            <a:r>
              <a:rPr lang="en-US" sz="1300" b="0" dirty="0" smtClean="0"/>
              <a:t> </a:t>
            </a:r>
            <a:r>
              <a:rPr lang="en-US" sz="1300" b="0" dirty="0" err="1" smtClean="0"/>
              <a:t>rezervohet</a:t>
            </a:r>
            <a:r>
              <a:rPr lang="en-US" sz="1300" b="0" dirty="0" smtClean="0"/>
              <a:t> </a:t>
            </a:r>
            <a:r>
              <a:rPr lang="en-US" sz="1300" b="0" dirty="0" err="1" smtClean="0"/>
              <a:t>si</a:t>
            </a:r>
            <a:r>
              <a:rPr lang="en-US" sz="1300" b="0" dirty="0" smtClean="0"/>
              <a:t> </a:t>
            </a:r>
            <a:r>
              <a:rPr lang="en-US" sz="1300" b="0" dirty="0" err="1" smtClean="0"/>
              <a:t>dhjam</a:t>
            </a:r>
            <a:r>
              <a:rPr lang="en-US" sz="1300" b="0" dirty="0" smtClean="0"/>
              <a:t>. </a:t>
            </a:r>
            <a:r>
              <a:rPr lang="en-US" sz="1300" b="0" dirty="0" err="1" smtClean="0"/>
              <a:t>Nëse</a:t>
            </a:r>
            <a:r>
              <a:rPr lang="en-US" sz="1300" b="0" dirty="0" smtClean="0"/>
              <a:t> </a:t>
            </a:r>
            <a:r>
              <a:rPr lang="en-US" sz="1300" b="0" dirty="0" err="1" smtClean="0"/>
              <a:t>rezervohet</a:t>
            </a:r>
            <a:r>
              <a:rPr lang="en-US" sz="1300" b="0" dirty="0" smtClean="0"/>
              <a:t> </a:t>
            </a:r>
            <a:r>
              <a:rPr lang="en-US" sz="1300" b="0" dirty="0" err="1" smtClean="0"/>
              <a:t>shumë</a:t>
            </a:r>
            <a:r>
              <a:rPr lang="en-US" sz="1300" b="0" dirty="0" smtClean="0"/>
              <a:t> </a:t>
            </a:r>
            <a:r>
              <a:rPr lang="en-US" sz="1300" b="0" dirty="0" err="1" smtClean="0"/>
              <a:t>dhjam</a:t>
            </a:r>
            <a:r>
              <a:rPr lang="en-US" sz="1300" b="0" dirty="0" smtClean="0"/>
              <a:t> ne </a:t>
            </a:r>
            <a:r>
              <a:rPr lang="en-US" sz="1300" b="0" dirty="0" err="1" smtClean="0"/>
              <a:t>bëhemi</a:t>
            </a:r>
            <a:r>
              <a:rPr lang="en-US" sz="1300" b="0" dirty="0" smtClean="0"/>
              <a:t> </a:t>
            </a:r>
            <a:r>
              <a:rPr lang="en-US" sz="1300" b="0" dirty="0" err="1" smtClean="0"/>
              <a:t>të</a:t>
            </a:r>
            <a:r>
              <a:rPr lang="en-US" sz="1300" b="0" dirty="0" smtClean="0"/>
              <a:t> </a:t>
            </a:r>
            <a:r>
              <a:rPr lang="en-US" sz="1300" b="0" dirty="0" err="1" smtClean="0"/>
              <a:t>shëndoshë</a:t>
            </a:r>
            <a:r>
              <a:rPr lang="en-US" sz="1300" b="0" dirty="0" smtClean="0"/>
              <a:t>, </a:t>
            </a:r>
            <a:r>
              <a:rPr lang="en-US" sz="1300" b="0" dirty="0" err="1" smtClean="0"/>
              <a:t>gjë</a:t>
            </a:r>
            <a:r>
              <a:rPr lang="en-US" sz="1300" b="0" dirty="0" smtClean="0"/>
              <a:t> </a:t>
            </a:r>
            <a:r>
              <a:rPr lang="en-US" sz="1300" b="0" dirty="0" err="1" smtClean="0"/>
              <a:t>që</a:t>
            </a:r>
            <a:r>
              <a:rPr lang="en-US" sz="1300" b="0" dirty="0" smtClean="0"/>
              <a:t> </a:t>
            </a:r>
            <a:r>
              <a:rPr lang="en-US" sz="1300" b="0" dirty="0" err="1" smtClean="0"/>
              <a:t>bën</a:t>
            </a:r>
            <a:r>
              <a:rPr lang="en-US" sz="1300" b="0" dirty="0" smtClean="0"/>
              <a:t> </a:t>
            </a:r>
            <a:r>
              <a:rPr lang="en-US" sz="1300" b="0" dirty="0" err="1" smtClean="0"/>
              <a:t>që</a:t>
            </a:r>
            <a:r>
              <a:rPr lang="en-US" sz="1300" b="0" dirty="0" smtClean="0"/>
              <a:t> </a:t>
            </a:r>
            <a:r>
              <a:rPr lang="en-US" sz="1300" b="0" dirty="0" err="1" smtClean="0"/>
              <a:t>organizmi</a:t>
            </a:r>
            <a:r>
              <a:rPr lang="en-US" sz="1300" b="0" dirty="0" smtClean="0"/>
              <a:t> </a:t>
            </a:r>
            <a:r>
              <a:rPr lang="en-US" sz="1300" b="0" dirty="0" err="1" smtClean="0"/>
              <a:t>të</a:t>
            </a:r>
            <a:r>
              <a:rPr lang="en-US" sz="1300" b="0" dirty="0" smtClean="0"/>
              <a:t> </a:t>
            </a:r>
            <a:r>
              <a:rPr lang="en-US" sz="1300" b="0" dirty="0" err="1" smtClean="0"/>
              <a:t>mbingarkohet</a:t>
            </a:r>
            <a:r>
              <a:rPr lang="en-US" sz="1300" b="0" dirty="0" smtClean="0"/>
              <a:t>, </a:t>
            </a:r>
            <a:r>
              <a:rPr lang="en-US" sz="1300" b="0" dirty="0" err="1" smtClean="0"/>
              <a:t>sepse</a:t>
            </a:r>
            <a:r>
              <a:rPr lang="en-US" sz="1300" b="0" dirty="0" smtClean="0"/>
              <a:t> ne </a:t>
            </a:r>
            <a:r>
              <a:rPr lang="en-US" sz="1300" b="0" dirty="0" err="1" smtClean="0"/>
              <a:t>peshojmë</a:t>
            </a:r>
            <a:r>
              <a:rPr lang="en-US" sz="1300" b="0" dirty="0" smtClean="0"/>
              <a:t> </a:t>
            </a:r>
            <a:r>
              <a:rPr lang="en-US" sz="1300" b="0" dirty="0" err="1" smtClean="0"/>
              <a:t>shumë</a:t>
            </a:r>
            <a:r>
              <a:rPr lang="en-US" sz="1300" b="0" dirty="0" smtClean="0"/>
              <a:t>. </a:t>
            </a:r>
            <a:r>
              <a:rPr lang="en-US" sz="1300" b="0" dirty="0" err="1" smtClean="0"/>
              <a:t>Dhe</a:t>
            </a:r>
            <a:r>
              <a:rPr lang="en-US" sz="1300" b="0" dirty="0" smtClean="0"/>
              <a:t> </a:t>
            </a:r>
            <a:r>
              <a:rPr lang="en-US" sz="1300" b="0" dirty="0" err="1" smtClean="0"/>
              <a:t>pse</a:t>
            </a:r>
            <a:r>
              <a:rPr lang="en-US" sz="1300" b="0" dirty="0" smtClean="0"/>
              <a:t> </a:t>
            </a:r>
            <a:r>
              <a:rPr lang="en-US" sz="1300" b="0" dirty="0" err="1" smtClean="0"/>
              <a:t>nuk</a:t>
            </a:r>
            <a:r>
              <a:rPr lang="en-US" sz="1300" b="0" dirty="0" smtClean="0"/>
              <a:t> je </a:t>
            </a:r>
            <a:r>
              <a:rPr lang="en-US" sz="1300" b="0" dirty="0" err="1" smtClean="0"/>
              <a:t>i</a:t>
            </a:r>
            <a:r>
              <a:rPr lang="en-US" sz="1300" b="0" dirty="0" smtClean="0"/>
              <a:t> </a:t>
            </a:r>
            <a:r>
              <a:rPr lang="en-US" sz="1300" b="0" dirty="0" err="1" smtClean="0"/>
              <a:t>shëndoshë</a:t>
            </a:r>
            <a:r>
              <a:rPr lang="en-US" sz="1300" b="0" dirty="0" smtClean="0"/>
              <a:t> </a:t>
            </a:r>
            <a:r>
              <a:rPr lang="en-US" sz="1300" b="0" dirty="0" err="1" smtClean="0"/>
              <a:t>mund</a:t>
            </a:r>
            <a:r>
              <a:rPr lang="en-US" sz="1300" b="0" dirty="0" smtClean="0"/>
              <a:t> </a:t>
            </a:r>
            <a:r>
              <a:rPr lang="en-US" sz="1300" b="0" dirty="0" err="1" smtClean="0"/>
              <a:t>të</a:t>
            </a:r>
            <a:r>
              <a:rPr lang="en-US" sz="1300" b="0" dirty="0" smtClean="0"/>
              <a:t> </a:t>
            </a:r>
            <a:r>
              <a:rPr lang="en-US" sz="1300" b="0" dirty="0" err="1" smtClean="0"/>
              <a:t>jetosh</a:t>
            </a:r>
            <a:r>
              <a:rPr lang="en-US" sz="1300" b="0" dirty="0" smtClean="0"/>
              <a:t> </a:t>
            </a:r>
            <a:r>
              <a:rPr lang="en-US" sz="1300" b="0" dirty="0" err="1" smtClean="0"/>
              <a:t>jo</a:t>
            </a:r>
            <a:r>
              <a:rPr lang="en-US" sz="1300" b="0" dirty="0" smtClean="0"/>
              <a:t> </a:t>
            </a:r>
            <a:r>
              <a:rPr lang="en-US" sz="1300" b="0" dirty="0" err="1" smtClean="0"/>
              <a:t>shëndetshëm</a:t>
            </a:r>
            <a:r>
              <a:rPr lang="en-US" sz="1300" b="0" dirty="0" smtClean="0"/>
              <a:t>. </a:t>
            </a:r>
            <a:r>
              <a:rPr lang="en-US" sz="1300" b="0" dirty="0" err="1" smtClean="0"/>
              <a:t>Arsyeja</a:t>
            </a:r>
            <a:r>
              <a:rPr lang="en-US" sz="1300" b="0" dirty="0" smtClean="0"/>
              <a:t> </a:t>
            </a:r>
            <a:r>
              <a:rPr lang="en-US" sz="1300" b="0" dirty="0" err="1" smtClean="0"/>
              <a:t>mund</a:t>
            </a:r>
            <a:r>
              <a:rPr lang="en-US" sz="1300" b="0" dirty="0" smtClean="0"/>
              <a:t> </a:t>
            </a:r>
            <a:r>
              <a:rPr lang="en-US" sz="1300" b="0" dirty="0" err="1" smtClean="0"/>
              <a:t>të</a:t>
            </a:r>
            <a:r>
              <a:rPr lang="en-US" sz="1300" b="0" dirty="0" smtClean="0"/>
              <a:t> </a:t>
            </a:r>
            <a:r>
              <a:rPr lang="en-US" sz="1300" b="0" dirty="0" err="1" smtClean="0"/>
              <a:t>jetë</a:t>
            </a:r>
            <a:r>
              <a:rPr lang="en-US" sz="1300" b="0" dirty="0" smtClean="0"/>
              <a:t> </a:t>
            </a:r>
            <a:r>
              <a:rPr lang="en-US" sz="1300" b="0" dirty="0" err="1" smtClean="0"/>
              <a:t>kur</a:t>
            </a:r>
            <a:r>
              <a:rPr lang="en-US" sz="1300" b="0" dirty="0" smtClean="0"/>
              <a:t> ha </a:t>
            </a:r>
            <a:r>
              <a:rPr lang="en-US" sz="1300" b="0" dirty="0" err="1" smtClean="0"/>
              <a:t>gjëra</a:t>
            </a:r>
            <a:r>
              <a:rPr lang="en-US" sz="1300" b="0" dirty="0" smtClean="0"/>
              <a:t> </a:t>
            </a:r>
            <a:r>
              <a:rPr lang="en-US" sz="1300" b="0" dirty="0" err="1" smtClean="0"/>
              <a:t>që</a:t>
            </a:r>
            <a:r>
              <a:rPr lang="en-US" sz="1300" b="0" dirty="0" smtClean="0"/>
              <a:t> </a:t>
            </a:r>
            <a:r>
              <a:rPr lang="en-US" sz="1300" b="0" dirty="0" err="1" smtClean="0"/>
              <a:t>nuk</a:t>
            </a:r>
            <a:r>
              <a:rPr lang="en-US" sz="1300" b="0" dirty="0" smtClean="0"/>
              <a:t> </a:t>
            </a:r>
            <a:r>
              <a:rPr lang="en-US" sz="1300" b="0" dirty="0" err="1" smtClean="0"/>
              <a:t>duhet</a:t>
            </a:r>
            <a:r>
              <a:rPr lang="en-US" sz="1300" b="0" dirty="0" smtClean="0"/>
              <a:t>. </a:t>
            </a:r>
            <a:r>
              <a:rPr lang="en-US" sz="1300" b="0" dirty="0" err="1" smtClean="0"/>
              <a:t>Prandaj</a:t>
            </a:r>
            <a:r>
              <a:rPr lang="en-US" sz="1300" b="0" dirty="0" smtClean="0"/>
              <a:t> </a:t>
            </a:r>
            <a:r>
              <a:rPr lang="en-US" sz="1300" b="0" dirty="0" err="1" smtClean="0"/>
              <a:t>është</a:t>
            </a:r>
            <a:r>
              <a:rPr lang="en-US" sz="1300" b="0" dirty="0" smtClean="0"/>
              <a:t> e </a:t>
            </a:r>
            <a:r>
              <a:rPr lang="en-US" sz="1300" b="0" dirty="0" err="1" smtClean="0"/>
              <a:t>rëndësishme</a:t>
            </a:r>
            <a:r>
              <a:rPr lang="en-US" sz="1300" b="0" dirty="0" smtClean="0"/>
              <a:t> </a:t>
            </a:r>
            <a:r>
              <a:rPr lang="en-US" sz="1300" b="0" dirty="0" err="1" smtClean="0"/>
              <a:t>të</a:t>
            </a:r>
            <a:r>
              <a:rPr lang="en-US" sz="1300" b="0" dirty="0" smtClean="0"/>
              <a:t> </a:t>
            </a:r>
            <a:r>
              <a:rPr lang="en-US" sz="1300" b="0" dirty="0" err="1" smtClean="0"/>
              <a:t>jetosh</a:t>
            </a:r>
            <a:r>
              <a:rPr lang="en-US" sz="1300" b="0" dirty="0" smtClean="0"/>
              <a:t> </a:t>
            </a:r>
            <a:r>
              <a:rPr lang="en-US" sz="1300" b="0" dirty="0" err="1" smtClean="0"/>
              <a:t>dhe</a:t>
            </a:r>
            <a:r>
              <a:rPr lang="en-US" sz="1300" b="0" dirty="0" smtClean="0"/>
              <a:t> </a:t>
            </a:r>
            <a:r>
              <a:rPr lang="en-US" sz="1300" b="0" dirty="0" err="1" smtClean="0"/>
              <a:t>të</a:t>
            </a:r>
            <a:r>
              <a:rPr lang="en-US" sz="1300" b="0" dirty="0" smtClean="0"/>
              <a:t> hash </a:t>
            </a:r>
            <a:r>
              <a:rPr lang="en-US" sz="1300" b="0" dirty="0" err="1" smtClean="0"/>
              <a:t>shëndetshëm</a:t>
            </a:r>
            <a:r>
              <a:rPr lang="en-US" sz="1300" b="0" dirty="0" smtClean="0"/>
              <a:t> </a:t>
            </a:r>
            <a:r>
              <a:rPr lang="en-US" sz="1300" b="0" dirty="0" err="1" smtClean="0"/>
              <a:t>dhe</a:t>
            </a:r>
            <a:r>
              <a:rPr lang="en-US" sz="1300" b="0" dirty="0" smtClean="0"/>
              <a:t> </a:t>
            </a:r>
            <a:r>
              <a:rPr lang="en-US" sz="1300" b="0" dirty="0" err="1" smtClean="0"/>
              <a:t>mos</a:t>
            </a:r>
            <a:r>
              <a:rPr lang="en-US" sz="1300" b="0" dirty="0" smtClean="0"/>
              <a:t> </a:t>
            </a:r>
            <a:r>
              <a:rPr lang="en-US" sz="1300" b="0" dirty="0" err="1" smtClean="0"/>
              <a:t>të</a:t>
            </a:r>
            <a:r>
              <a:rPr lang="en-US" sz="1300" b="0" dirty="0" smtClean="0"/>
              <a:t> </a:t>
            </a:r>
            <a:r>
              <a:rPr lang="en-US" sz="1300" b="0" dirty="0" err="1" smtClean="0"/>
              <a:t>jesh</a:t>
            </a:r>
            <a:r>
              <a:rPr lang="en-US" sz="1300" b="0" dirty="0" smtClean="0"/>
              <a:t> </a:t>
            </a:r>
            <a:r>
              <a:rPr lang="en-US" sz="1300" b="0" dirty="0" err="1" smtClean="0"/>
              <a:t>mbi</a:t>
            </a:r>
            <a:r>
              <a:rPr lang="en-US" sz="1300" b="0" dirty="0" smtClean="0"/>
              <a:t> </a:t>
            </a:r>
            <a:r>
              <a:rPr lang="en-US" sz="1300" b="0" dirty="0" err="1" smtClean="0"/>
              <a:t>peshë</a:t>
            </a:r>
            <a:r>
              <a:rPr lang="en-US" sz="1300" b="0" dirty="0" smtClean="0"/>
              <a:t>.</a:t>
            </a:r>
            <a:r>
              <a:rPr lang="en-US" sz="1100" b="0" dirty="0" smtClean="0"/>
              <a:t/>
            </a:r>
            <a:br>
              <a:rPr lang="en-US" sz="1100" b="0" dirty="0" smtClean="0"/>
            </a:br>
            <a:r>
              <a:rPr lang="it-IT" sz="1100" dirty="0" smtClean="0"/>
              <a:t/>
            </a:r>
            <a:br>
              <a:rPr lang="it-IT" sz="1100" dirty="0" smtClean="0"/>
            </a:br>
            <a:r>
              <a:rPr lang="it-IT" sz="1100" dirty="0" smtClean="0"/>
              <a:t> </a:t>
            </a:r>
            <a:br>
              <a:rPr lang="it-IT" sz="1100" dirty="0" smtClean="0"/>
            </a:br>
            <a:r>
              <a:rPr lang="it-IT" sz="1100" dirty="0" smtClean="0"/>
              <a:t/>
            </a:r>
            <a:br>
              <a:rPr lang="it-IT" sz="1100" dirty="0" smtClean="0"/>
            </a:br>
            <a:endParaRPr lang="en-US" sz="1100" dirty="0"/>
          </a:p>
        </p:txBody>
      </p:sp>
      <p:pic>
        <p:nvPicPr>
          <p:cNvPr id="4" name="Content Placeholder 3" descr="bog2010_cat_food-health_468x305.gif"/>
          <p:cNvPicPr>
            <a:picLocks noGrp="1" noChangeAspect="1"/>
          </p:cNvPicPr>
          <p:nvPr>
            <p:ph idx="1"/>
          </p:nvPr>
        </p:nvPicPr>
        <p:blipFill>
          <a:blip r:embed="rId2"/>
          <a:stretch>
            <a:fillRect/>
          </a:stretch>
        </p:blipFill>
        <p:spPr>
          <a:xfrm>
            <a:off x="609601" y="533400"/>
            <a:ext cx="3581400" cy="1524000"/>
          </a:xfrm>
          <a:prstGeom prst="rect">
            <a:avLst/>
          </a:prstGeom>
          <a:ln>
            <a:noFill/>
          </a:ln>
          <a:effectLst>
            <a:outerShdw blurRad="292100" dist="139700" dir="2700000" algn="tl" rotWithShape="0">
              <a:srgbClr val="333333">
                <a:alpha val="65000"/>
              </a:srgbClr>
            </a:outerShdw>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4648200"/>
            <a:ext cx="7269480" cy="1066800"/>
          </a:xfrm>
        </p:spPr>
        <p:txBody>
          <a:bodyPr>
            <a:normAutofit/>
          </a:bodyPr>
          <a:lstStyle/>
          <a:p>
            <a:r>
              <a:rPr lang="it-IT" sz="2400" dirty="0" smtClean="0"/>
              <a:t>Si ndikon kequshqyerja ne organizmin tone ?</a:t>
            </a:r>
            <a:endParaRPr lang="en-US" sz="2400" dirty="0"/>
          </a:p>
        </p:txBody>
      </p:sp>
      <p:sp>
        <p:nvSpPr>
          <p:cNvPr id="3" name="Content Placeholder 2"/>
          <p:cNvSpPr>
            <a:spLocks noGrp="1"/>
          </p:cNvSpPr>
          <p:nvPr>
            <p:ph idx="1"/>
          </p:nvPr>
        </p:nvSpPr>
        <p:spPr>
          <a:xfrm>
            <a:off x="502920" y="530352"/>
            <a:ext cx="8183880" cy="4575048"/>
          </a:xfrm>
        </p:spPr>
        <p:txBody>
          <a:bodyPr>
            <a:normAutofit fontScale="55000" lnSpcReduction="20000"/>
          </a:bodyPr>
          <a:lstStyle/>
          <a:p>
            <a:r>
              <a:rPr lang="en-US" sz="3800" dirty="0" err="1" smtClean="0">
                <a:latin typeface="Harlow Solid Italic" pitchFamily="82" charset="0"/>
              </a:rPr>
              <a:t>Kequshqyerja</a:t>
            </a:r>
            <a:r>
              <a:rPr lang="en-US" sz="3800" dirty="0" smtClean="0">
                <a:latin typeface="Harlow Solid Italic" pitchFamily="82" charset="0"/>
              </a:rPr>
              <a:t> </a:t>
            </a:r>
            <a:r>
              <a:rPr lang="en-US" sz="3800" dirty="0" err="1" smtClean="0">
                <a:latin typeface="Harlow Solid Italic" pitchFamily="82" charset="0"/>
              </a:rPr>
              <a:t>ndodh</a:t>
            </a:r>
            <a:r>
              <a:rPr lang="en-US" sz="3800" dirty="0" smtClean="0">
                <a:latin typeface="Harlow Solid Italic" pitchFamily="82" charset="0"/>
              </a:rPr>
              <a:t> </a:t>
            </a:r>
            <a:r>
              <a:rPr lang="en-US" sz="3800" dirty="0" err="1" smtClean="0">
                <a:latin typeface="Harlow Solid Italic" pitchFamily="82" charset="0"/>
              </a:rPr>
              <a:t>kur</a:t>
            </a:r>
            <a:r>
              <a:rPr lang="en-US" sz="3800" dirty="0" smtClean="0">
                <a:latin typeface="Harlow Solid Italic" pitchFamily="82" charset="0"/>
              </a:rPr>
              <a:t> </a:t>
            </a:r>
            <a:r>
              <a:rPr lang="en-US" sz="3800" dirty="0" err="1" smtClean="0">
                <a:latin typeface="Harlow Solid Italic" pitchFamily="82" charset="0"/>
              </a:rPr>
              <a:t>trupi</a:t>
            </a:r>
            <a:r>
              <a:rPr lang="en-US" sz="3800" dirty="0" smtClean="0">
                <a:latin typeface="Harlow Solid Italic" pitchFamily="82" charset="0"/>
              </a:rPr>
              <a:t> </a:t>
            </a:r>
            <a:r>
              <a:rPr lang="en-US" sz="3800" dirty="0" err="1" smtClean="0">
                <a:latin typeface="Harlow Solid Italic" pitchFamily="82" charset="0"/>
              </a:rPr>
              <a:t>nuk</a:t>
            </a:r>
            <a:r>
              <a:rPr lang="en-US" sz="3800" dirty="0" smtClean="0">
                <a:latin typeface="Harlow Solid Italic" pitchFamily="82" charset="0"/>
              </a:rPr>
              <a:t> </a:t>
            </a:r>
            <a:r>
              <a:rPr lang="en-US" sz="3800" dirty="0" err="1" smtClean="0">
                <a:latin typeface="Harlow Solid Italic" pitchFamily="82" charset="0"/>
              </a:rPr>
              <a:t>merr</a:t>
            </a:r>
            <a:r>
              <a:rPr lang="en-US" sz="3800" dirty="0" smtClean="0">
                <a:latin typeface="Harlow Solid Italic" pitchFamily="82" charset="0"/>
              </a:rPr>
              <a:t> </a:t>
            </a:r>
            <a:r>
              <a:rPr lang="en-US" sz="3800" dirty="0" err="1" smtClean="0">
                <a:latin typeface="Harlow Solid Italic" pitchFamily="82" charset="0"/>
              </a:rPr>
              <a:t>sasinë</a:t>
            </a:r>
            <a:r>
              <a:rPr lang="en-US" sz="3800" dirty="0" smtClean="0">
                <a:latin typeface="Harlow Solid Italic" pitchFamily="82" charset="0"/>
              </a:rPr>
              <a:t> e </a:t>
            </a:r>
            <a:r>
              <a:rPr lang="en-US" sz="3800" dirty="0" err="1" smtClean="0">
                <a:latin typeface="Harlow Solid Italic" pitchFamily="82" charset="0"/>
              </a:rPr>
              <a:t>nevojshme</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energjisë</a:t>
            </a:r>
            <a:r>
              <a:rPr lang="en-US" sz="3800" dirty="0" smtClean="0">
                <a:latin typeface="Harlow Solid Italic" pitchFamily="82" charset="0"/>
              </a:rPr>
              <a:t> (</a:t>
            </a:r>
            <a:r>
              <a:rPr lang="en-US" sz="3800" dirty="0" err="1" smtClean="0">
                <a:latin typeface="Harlow Solid Italic" pitchFamily="82" charset="0"/>
              </a:rPr>
              <a:t>kalorive</a:t>
            </a:r>
            <a:r>
              <a:rPr lang="en-US" sz="3800" dirty="0" smtClean="0">
                <a:latin typeface="Harlow Solid Italic" pitchFamily="82" charset="0"/>
              </a:rPr>
              <a:t>), </a:t>
            </a:r>
            <a:r>
              <a:rPr lang="en-US" sz="3800" dirty="0" err="1" smtClean="0">
                <a:latin typeface="Harlow Solid Italic" pitchFamily="82" charset="0"/>
              </a:rPr>
              <a:t>proteinave</a:t>
            </a:r>
            <a:r>
              <a:rPr lang="en-US" sz="3800" dirty="0" smtClean="0">
                <a:latin typeface="Harlow Solid Italic" pitchFamily="82" charset="0"/>
              </a:rPr>
              <a:t>, </a:t>
            </a:r>
            <a:r>
              <a:rPr lang="en-US" sz="3800" dirty="0" err="1" smtClean="0">
                <a:latin typeface="Harlow Solid Italic" pitchFamily="82" charset="0"/>
              </a:rPr>
              <a:t>karbohidrateve</a:t>
            </a:r>
            <a:r>
              <a:rPr lang="en-US" sz="3800" dirty="0" smtClean="0">
                <a:latin typeface="Harlow Solid Italic" pitchFamily="82" charset="0"/>
              </a:rPr>
              <a:t>, </a:t>
            </a:r>
            <a:r>
              <a:rPr lang="en-US" sz="3800" dirty="0" err="1" smtClean="0">
                <a:latin typeface="Harlow Solid Italic" pitchFamily="82" charset="0"/>
              </a:rPr>
              <a:t>yndyrnave</a:t>
            </a:r>
            <a:r>
              <a:rPr lang="en-US" sz="3800" dirty="0" smtClean="0">
                <a:latin typeface="Harlow Solid Italic" pitchFamily="82" charset="0"/>
              </a:rPr>
              <a:t>, </a:t>
            </a:r>
            <a:r>
              <a:rPr lang="en-US" sz="3800" dirty="0" err="1" smtClean="0">
                <a:latin typeface="Harlow Solid Italic" pitchFamily="82" charset="0"/>
              </a:rPr>
              <a:t>vitaminave</a:t>
            </a:r>
            <a:r>
              <a:rPr lang="en-US" sz="3800" dirty="0" smtClean="0">
                <a:latin typeface="Harlow Solid Italic" pitchFamily="82" charset="0"/>
              </a:rPr>
              <a:t>, </a:t>
            </a:r>
            <a:r>
              <a:rPr lang="en-US" sz="3800" dirty="0" err="1" smtClean="0">
                <a:latin typeface="Harlow Solid Italic" pitchFamily="82" charset="0"/>
              </a:rPr>
              <a:t>mineraleve</a:t>
            </a:r>
            <a:r>
              <a:rPr lang="en-US" sz="3800" dirty="0" smtClean="0">
                <a:latin typeface="Harlow Solid Italic" pitchFamily="82" charset="0"/>
              </a:rPr>
              <a:t> </a:t>
            </a:r>
            <a:r>
              <a:rPr lang="en-US" sz="3800" dirty="0" err="1" smtClean="0">
                <a:latin typeface="Harlow Solid Italic" pitchFamily="82" charset="0"/>
              </a:rPr>
              <a:t>dhe</a:t>
            </a:r>
            <a:r>
              <a:rPr lang="en-US" sz="3800" dirty="0" smtClean="0">
                <a:latin typeface="Harlow Solid Italic" pitchFamily="82" charset="0"/>
              </a:rPr>
              <a:t> </a:t>
            </a:r>
            <a:r>
              <a:rPr lang="en-US" sz="3800" dirty="0" err="1" smtClean="0">
                <a:latin typeface="Harlow Solid Italic" pitchFamily="82" charset="0"/>
              </a:rPr>
              <a:t>lëndëve</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tjera</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nevojshme</a:t>
            </a:r>
            <a:r>
              <a:rPr lang="en-US" sz="3800" dirty="0" smtClean="0">
                <a:latin typeface="Harlow Solid Italic" pitchFamily="82" charset="0"/>
              </a:rPr>
              <a:t> </a:t>
            </a:r>
            <a:r>
              <a:rPr lang="en-US" sz="3800" dirty="0" err="1" smtClean="0">
                <a:latin typeface="Harlow Solid Italic" pitchFamily="82" charset="0"/>
              </a:rPr>
              <a:t>për</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mbajtur</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shëndetshëm</a:t>
            </a:r>
            <a:r>
              <a:rPr lang="en-US" sz="3800" dirty="0" smtClean="0">
                <a:latin typeface="Harlow Solid Italic" pitchFamily="82" charset="0"/>
              </a:rPr>
              <a:t> </a:t>
            </a:r>
            <a:r>
              <a:rPr lang="en-US" sz="3800" dirty="0" err="1" smtClean="0">
                <a:latin typeface="Harlow Solid Italic" pitchFamily="82" charset="0"/>
              </a:rPr>
              <a:t>organizmin</a:t>
            </a:r>
            <a:r>
              <a:rPr lang="en-US" sz="3800" dirty="0" smtClean="0">
                <a:latin typeface="Harlow Solid Italic" pitchFamily="82" charset="0"/>
              </a:rPr>
              <a:t> </a:t>
            </a:r>
            <a:r>
              <a:rPr lang="en-US" sz="3800" dirty="0" err="1" smtClean="0">
                <a:latin typeface="Harlow Solid Italic" pitchFamily="82" charset="0"/>
              </a:rPr>
              <a:t>dhe</a:t>
            </a:r>
            <a:r>
              <a:rPr lang="en-US" sz="3800" dirty="0" smtClean="0">
                <a:latin typeface="Harlow Solid Italic" pitchFamily="82" charset="0"/>
              </a:rPr>
              <a:t> </a:t>
            </a:r>
            <a:r>
              <a:rPr lang="en-US" sz="3800" dirty="0" err="1" smtClean="0">
                <a:latin typeface="Harlow Solid Italic" pitchFamily="82" charset="0"/>
              </a:rPr>
              <a:t>për</a:t>
            </a:r>
            <a:r>
              <a:rPr lang="en-US" sz="3800" dirty="0" smtClean="0">
                <a:latin typeface="Harlow Solid Italic" pitchFamily="82" charset="0"/>
              </a:rPr>
              <a:t> </a:t>
            </a:r>
            <a:r>
              <a:rPr lang="en-US" sz="3800" dirty="0" err="1" smtClean="0">
                <a:latin typeface="Harlow Solid Italic" pitchFamily="82" charset="0"/>
              </a:rPr>
              <a:t>funksionimin</a:t>
            </a:r>
            <a:r>
              <a:rPr lang="en-US" sz="3800" dirty="0" smtClean="0">
                <a:latin typeface="Harlow Solid Italic" pitchFamily="82" charset="0"/>
              </a:rPr>
              <a:t> e </a:t>
            </a:r>
            <a:r>
              <a:rPr lang="en-US" sz="3800" dirty="0" err="1" smtClean="0">
                <a:latin typeface="Harlow Solid Italic" pitchFamily="82" charset="0"/>
              </a:rPr>
              <a:t>mirë</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tij</a:t>
            </a:r>
            <a:r>
              <a:rPr lang="en-US" sz="3800" dirty="0" smtClean="0">
                <a:latin typeface="Harlow Solid Italic" pitchFamily="82" charset="0"/>
              </a:rPr>
              <a:t>.</a:t>
            </a:r>
            <a:r>
              <a:rPr lang="en-US" sz="3800" dirty="0" smtClean="0">
                <a:latin typeface="Harlow Solid Italic" pitchFamily="82" charset="0"/>
                <a:hlinkClick r:id="rId2" tooltip="•Të hash vetëm perime dhe fruta&#10;•Të hash vetëm një vakt në ..."/>
              </a:rPr>
              <a:t> </a:t>
            </a:r>
            <a:r>
              <a:rPr lang="en-US" sz="3800" dirty="0" smtClean="0">
                <a:latin typeface="Harlow Solid Italic" pitchFamily="82" charset="0"/>
              </a:rPr>
              <a:t>•</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vetëm</a:t>
            </a:r>
            <a:r>
              <a:rPr lang="en-US" sz="3800" dirty="0" smtClean="0">
                <a:latin typeface="Harlow Solid Italic" pitchFamily="82" charset="0"/>
              </a:rPr>
              <a:t> </a:t>
            </a:r>
            <a:r>
              <a:rPr lang="en-US" sz="3800" dirty="0" err="1" smtClean="0">
                <a:latin typeface="Harlow Solid Italic" pitchFamily="82" charset="0"/>
              </a:rPr>
              <a:t>perime</a:t>
            </a:r>
            <a:r>
              <a:rPr lang="en-US" sz="3800" dirty="0" smtClean="0">
                <a:latin typeface="Harlow Solid Italic" pitchFamily="82" charset="0"/>
              </a:rPr>
              <a:t> </a:t>
            </a:r>
            <a:r>
              <a:rPr lang="en-US" sz="3800" dirty="0" err="1" smtClean="0">
                <a:latin typeface="Harlow Solid Italic" pitchFamily="82" charset="0"/>
              </a:rPr>
              <a:t>dhe</a:t>
            </a:r>
            <a:r>
              <a:rPr lang="en-US" sz="3800" dirty="0" smtClean="0">
                <a:latin typeface="Harlow Solid Italic" pitchFamily="82" charset="0"/>
              </a:rPr>
              <a:t> </a:t>
            </a:r>
            <a:r>
              <a:rPr lang="en-US" sz="3800" dirty="0" err="1" smtClean="0">
                <a:latin typeface="Harlow Solid Italic" pitchFamily="82" charset="0"/>
              </a:rPr>
              <a:t>fruta</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vetëm</a:t>
            </a:r>
            <a:r>
              <a:rPr lang="en-US" sz="3800" dirty="0" smtClean="0">
                <a:latin typeface="Harlow Solid Italic" pitchFamily="82" charset="0"/>
              </a:rPr>
              <a:t> </a:t>
            </a:r>
            <a:r>
              <a:rPr lang="en-US" sz="3800" dirty="0" err="1" smtClean="0">
                <a:latin typeface="Harlow Solid Italic" pitchFamily="82" charset="0"/>
              </a:rPr>
              <a:t>një</a:t>
            </a:r>
            <a:r>
              <a:rPr lang="en-US" sz="3800" dirty="0" smtClean="0">
                <a:latin typeface="Harlow Solid Italic" pitchFamily="82" charset="0"/>
              </a:rPr>
              <a:t> </a:t>
            </a:r>
            <a:r>
              <a:rPr lang="en-US" sz="3800" dirty="0" err="1" smtClean="0">
                <a:latin typeface="Harlow Solid Italic" pitchFamily="82" charset="0"/>
              </a:rPr>
              <a:t>vakt</a:t>
            </a:r>
            <a:r>
              <a:rPr lang="en-US" sz="3800" dirty="0" smtClean="0">
                <a:latin typeface="Harlow Solid Italic" pitchFamily="82" charset="0"/>
              </a:rPr>
              <a:t> </a:t>
            </a:r>
            <a:r>
              <a:rPr lang="en-US" sz="3800" dirty="0" err="1" smtClean="0">
                <a:latin typeface="Harlow Solid Italic" pitchFamily="82" charset="0"/>
              </a:rPr>
              <a:t>në</a:t>
            </a:r>
            <a:r>
              <a:rPr lang="en-US" sz="3800" dirty="0" smtClean="0">
                <a:latin typeface="Harlow Solid Italic" pitchFamily="82" charset="0"/>
              </a:rPr>
              <a:t> </a:t>
            </a:r>
            <a:r>
              <a:rPr lang="en-US" sz="3800" dirty="0" err="1" smtClean="0">
                <a:latin typeface="Harlow Solid Italic" pitchFamily="82" charset="0"/>
              </a:rPr>
              <a:t>ditë</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shmangësh</a:t>
            </a:r>
            <a:r>
              <a:rPr lang="en-US" sz="3800" dirty="0" smtClean="0">
                <a:latin typeface="Harlow Solid Italic" pitchFamily="82" charset="0"/>
              </a:rPr>
              <a:t> </a:t>
            </a:r>
            <a:r>
              <a:rPr lang="en-US" sz="3800" dirty="0" err="1" smtClean="0">
                <a:latin typeface="Harlow Solid Italic" pitchFamily="82" charset="0"/>
              </a:rPr>
              <a:t>mishin</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marrësh</a:t>
            </a:r>
            <a:r>
              <a:rPr lang="en-US" sz="3800" dirty="0" smtClean="0">
                <a:latin typeface="Harlow Solid Italic" pitchFamily="82" charset="0"/>
              </a:rPr>
              <a:t> </a:t>
            </a:r>
            <a:r>
              <a:rPr lang="en-US" sz="3800" dirty="0" err="1" smtClean="0">
                <a:latin typeface="Harlow Solid Italic" pitchFamily="82" charset="0"/>
              </a:rPr>
              <a:t>zëvendësues</a:t>
            </a:r>
            <a:r>
              <a:rPr lang="en-US" sz="3800" dirty="0" smtClean="0">
                <a:latin typeface="Harlow Solid Italic" pitchFamily="82" charset="0"/>
              </a:rPr>
              <a:t> </a:t>
            </a:r>
            <a:r>
              <a:rPr lang="en-US" sz="3800" dirty="0" err="1" smtClean="0">
                <a:latin typeface="Harlow Solid Italic" pitchFamily="82" charset="0"/>
              </a:rPr>
              <a:t>për</a:t>
            </a:r>
            <a:r>
              <a:rPr lang="en-US" sz="3800" dirty="0" smtClean="0">
                <a:latin typeface="Harlow Solid Italic" pitchFamily="82" charset="0"/>
              </a:rPr>
              <a:t> </a:t>
            </a:r>
            <a:r>
              <a:rPr lang="en-US" sz="3800" dirty="0" err="1" smtClean="0">
                <a:latin typeface="Harlow Solid Italic" pitchFamily="82" charset="0"/>
              </a:rPr>
              <a:t>ushqimin</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shmangësh</a:t>
            </a:r>
            <a:r>
              <a:rPr lang="en-US" sz="3800" dirty="0" smtClean="0">
                <a:latin typeface="Harlow Solid Italic" pitchFamily="82" charset="0"/>
              </a:rPr>
              <a:t> </a:t>
            </a:r>
            <a:r>
              <a:rPr lang="en-US" sz="3800" dirty="0" err="1" smtClean="0">
                <a:latin typeface="Harlow Solid Italic" pitchFamily="82" charset="0"/>
              </a:rPr>
              <a:t>mëngjesin</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numërosh</a:t>
            </a:r>
            <a:r>
              <a:rPr lang="en-US" sz="3800" dirty="0" smtClean="0">
                <a:latin typeface="Harlow Solid Italic" pitchFamily="82" charset="0"/>
              </a:rPr>
              <a:t> </a:t>
            </a:r>
            <a:r>
              <a:rPr lang="en-US" sz="3800" dirty="0" err="1" smtClean="0">
                <a:latin typeface="Harlow Solid Italic" pitchFamily="82" charset="0"/>
              </a:rPr>
              <a:t>kaloritë</a:t>
            </a:r>
            <a:r>
              <a:rPr lang="en-US" sz="3800" dirty="0" smtClean="0">
                <a:latin typeface="Harlow Solid Italic" pitchFamily="82" charset="0"/>
              </a:rPr>
              <a:t> </a:t>
            </a:r>
            <a:r>
              <a:rPr lang="en-US" sz="3800" dirty="0" err="1" smtClean="0">
                <a:latin typeface="Harlow Solid Italic" pitchFamily="82" charset="0"/>
              </a:rPr>
              <a:t>dhe</a:t>
            </a:r>
            <a:r>
              <a:rPr lang="en-US" sz="3800" dirty="0" smtClean="0">
                <a:latin typeface="Harlow Solid Italic" pitchFamily="82" charset="0"/>
              </a:rPr>
              <a:t> </a:t>
            </a:r>
            <a:r>
              <a:rPr lang="en-US" sz="3800" dirty="0" err="1" smtClean="0">
                <a:latin typeface="Harlow Solid Italic" pitchFamily="82" charset="0"/>
              </a:rPr>
              <a:t>sasinë</a:t>
            </a:r>
            <a:r>
              <a:rPr lang="en-US" sz="3800" dirty="0" smtClean="0">
                <a:latin typeface="Harlow Solid Italic" pitchFamily="82" charset="0"/>
              </a:rPr>
              <a:t> e </a:t>
            </a:r>
            <a:r>
              <a:rPr lang="en-US" sz="3800" dirty="0" err="1" smtClean="0">
                <a:latin typeface="Harlow Solid Italic" pitchFamily="82" charset="0"/>
              </a:rPr>
              <a:t>yndyrës</a:t>
            </a:r>
            <a:r>
              <a:rPr lang="en-US" sz="3800" dirty="0" smtClean="0">
                <a:latin typeface="Harlow Solid Italic" pitchFamily="82" charset="0"/>
              </a:rPr>
              <a:t> </a:t>
            </a:r>
            <a:r>
              <a:rPr lang="en-US" sz="3800" dirty="0" err="1" smtClean="0">
                <a:latin typeface="Harlow Solid Italic" pitchFamily="82" charset="0"/>
              </a:rPr>
              <a:t>në</a:t>
            </a:r>
            <a:r>
              <a:rPr lang="en-US" sz="3800" dirty="0" smtClean="0">
                <a:latin typeface="Harlow Solid Italic" pitchFamily="82" charset="0"/>
              </a:rPr>
              <a:t> </a:t>
            </a:r>
            <a:r>
              <a:rPr lang="en-US" sz="3800" dirty="0" err="1" smtClean="0">
                <a:latin typeface="Harlow Solid Italic" pitchFamily="82" charset="0"/>
              </a:rPr>
              <a:t>mënyrë</a:t>
            </a:r>
            <a:r>
              <a:rPr lang="en-US" sz="3800" dirty="0" smtClean="0">
                <a:latin typeface="Harlow Solid Italic" pitchFamily="82" charset="0"/>
              </a:rPr>
              <a:t> </a:t>
            </a:r>
            <a:r>
              <a:rPr lang="en-US" sz="3800" dirty="0" err="1" smtClean="0">
                <a:latin typeface="Harlow Solid Italic" pitchFamily="82" charset="0"/>
              </a:rPr>
              <a:t>obsesive</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vetëm</a:t>
            </a:r>
            <a:r>
              <a:rPr lang="en-US" sz="3800" dirty="0" smtClean="0">
                <a:latin typeface="Harlow Solid Italic" pitchFamily="82" charset="0"/>
              </a:rPr>
              <a:t> 3 </a:t>
            </a:r>
            <a:r>
              <a:rPr lang="en-US" sz="3800" dirty="0" err="1" smtClean="0">
                <a:latin typeface="Harlow Solid Italic" pitchFamily="82" charset="0"/>
              </a:rPr>
              <a:t>vakte</a:t>
            </a:r>
            <a:r>
              <a:rPr lang="en-US" sz="3800" dirty="0" smtClean="0">
                <a:latin typeface="Harlow Solid Italic" pitchFamily="82" charset="0"/>
              </a:rPr>
              <a:t> </a:t>
            </a:r>
            <a:r>
              <a:rPr lang="en-US" sz="3800" dirty="0" err="1" smtClean="0">
                <a:latin typeface="Harlow Solid Italic" pitchFamily="82" charset="0"/>
              </a:rPr>
              <a:t>në</a:t>
            </a:r>
            <a:r>
              <a:rPr lang="en-US" sz="3800" dirty="0" smtClean="0">
                <a:latin typeface="Harlow Solid Italic" pitchFamily="82" charset="0"/>
              </a:rPr>
              <a:t> </a:t>
            </a:r>
            <a:r>
              <a:rPr lang="en-US" sz="3800" dirty="0" err="1" smtClean="0">
                <a:latin typeface="Harlow Solid Italic" pitchFamily="82" charset="0"/>
              </a:rPr>
              <a:t>sasi</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mëdha</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shumë</a:t>
            </a:r>
            <a:r>
              <a:rPr lang="en-US" sz="3800" dirty="0" smtClean="0">
                <a:latin typeface="Harlow Solid Italic" pitchFamily="82" charset="0"/>
              </a:rPr>
              <a:t> </a:t>
            </a:r>
            <a:r>
              <a:rPr lang="en-US" sz="3800" dirty="0" err="1" smtClean="0">
                <a:latin typeface="Harlow Solid Italic" pitchFamily="82" charset="0"/>
              </a:rPr>
              <a:t>shpejt</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ndërsa</a:t>
            </a:r>
            <a:r>
              <a:rPr lang="en-US" sz="3800" dirty="0" smtClean="0">
                <a:latin typeface="Harlow Solid Italic" pitchFamily="82" charset="0"/>
              </a:rPr>
              <a:t> </a:t>
            </a:r>
            <a:r>
              <a:rPr lang="en-US" sz="3800" dirty="0" err="1" smtClean="0">
                <a:latin typeface="Harlow Solid Italic" pitchFamily="82" charset="0"/>
              </a:rPr>
              <a:t>bën</a:t>
            </a:r>
            <a:r>
              <a:rPr lang="en-US" sz="3800" dirty="0" smtClean="0">
                <a:latin typeface="Harlow Solid Italic" pitchFamily="82" charset="0"/>
              </a:rPr>
              <a:t> </a:t>
            </a:r>
            <a:r>
              <a:rPr lang="en-US" sz="3800" dirty="0" err="1" smtClean="0">
                <a:latin typeface="Harlow Solid Italic" pitchFamily="82" charset="0"/>
              </a:rPr>
              <a:t>diçka</a:t>
            </a:r>
            <a:r>
              <a:rPr lang="en-US" sz="3800" dirty="0" smtClean="0">
                <a:latin typeface="Harlow Solid Italic" pitchFamily="82" charset="0"/>
              </a:rPr>
              <a:t> </a:t>
            </a:r>
            <a:r>
              <a:rPr lang="en-US" sz="3800" dirty="0" err="1" smtClean="0">
                <a:latin typeface="Harlow Solid Italic" pitchFamily="82" charset="0"/>
              </a:rPr>
              <a:t>tjetër</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mos</a:t>
            </a:r>
            <a:r>
              <a:rPr lang="en-US" sz="3800" dirty="0" smtClean="0">
                <a:latin typeface="Harlow Solid Italic" pitchFamily="82" charset="0"/>
              </a:rPr>
              <a:t> </a:t>
            </a:r>
            <a:r>
              <a:rPr lang="en-US" sz="3800" dirty="0" err="1" smtClean="0">
                <a:latin typeface="Harlow Solid Italic" pitchFamily="82" charset="0"/>
              </a:rPr>
              <a:t>pish</a:t>
            </a:r>
            <a:r>
              <a:rPr lang="en-US" sz="3800" dirty="0" smtClean="0">
                <a:latin typeface="Harlow Solid Italic" pitchFamily="82" charset="0"/>
              </a:rPr>
              <a:t> </a:t>
            </a:r>
            <a:r>
              <a:rPr lang="en-US" sz="3800" dirty="0" err="1" smtClean="0">
                <a:latin typeface="Harlow Solid Italic" pitchFamily="82" charset="0"/>
              </a:rPr>
              <a:t>ujë</a:t>
            </a:r>
            <a:r>
              <a:rPr lang="en-US" sz="3800" dirty="0" smtClean="0">
                <a:latin typeface="Harlow Solid Italic" pitchFamily="82" charset="0"/>
              </a:rPr>
              <a:t> </a:t>
            </a:r>
            <a:r>
              <a:rPr lang="en-US" sz="3800" dirty="0" err="1" smtClean="0">
                <a:latin typeface="Harlow Solid Italic" pitchFamily="82" charset="0"/>
              </a:rPr>
              <a:t>aq</a:t>
            </a:r>
            <a:r>
              <a:rPr lang="en-US" sz="3800" dirty="0" smtClean="0">
                <a:latin typeface="Harlow Solid Italic" pitchFamily="82" charset="0"/>
              </a:rPr>
              <a:t> </a:t>
            </a:r>
            <a:r>
              <a:rPr lang="en-US" sz="3800" dirty="0" err="1" smtClean="0">
                <a:latin typeface="Harlow Solid Italic" pitchFamily="82" charset="0"/>
              </a:rPr>
              <a:t>sa</a:t>
            </a:r>
            <a:r>
              <a:rPr lang="en-US" sz="3800" dirty="0" smtClean="0">
                <a:latin typeface="Harlow Solid Italic" pitchFamily="82" charset="0"/>
              </a:rPr>
              <a:t> </a:t>
            </a:r>
            <a:r>
              <a:rPr lang="en-US" sz="3800" dirty="0" err="1" smtClean="0">
                <a:latin typeface="Harlow Solid Italic" pitchFamily="82" charset="0"/>
              </a:rPr>
              <a:t>duhet</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hash </a:t>
            </a:r>
            <a:r>
              <a:rPr lang="en-US" sz="3800" dirty="0" err="1" smtClean="0">
                <a:latin typeface="Harlow Solid Italic" pitchFamily="82" charset="0"/>
              </a:rPr>
              <a:t>për</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shmangur</a:t>
            </a:r>
            <a:r>
              <a:rPr lang="en-US" sz="3800" dirty="0" smtClean="0">
                <a:latin typeface="Harlow Solid Italic" pitchFamily="82" charset="0"/>
              </a:rPr>
              <a:t> </a:t>
            </a:r>
            <a:r>
              <a:rPr lang="en-US" sz="3800" dirty="0" err="1" smtClean="0">
                <a:latin typeface="Harlow Solid Italic" pitchFamily="82" charset="0"/>
              </a:rPr>
              <a:t>stresin</a:t>
            </a:r>
            <a:r>
              <a:rPr lang="en-US" sz="3800" dirty="0" smtClean="0">
                <a:latin typeface="Harlow Solid Italic" pitchFamily="82" charset="0"/>
              </a:rPr>
              <a:t>, </a:t>
            </a:r>
            <a:r>
              <a:rPr lang="en-US" sz="3800" dirty="0" err="1" smtClean="0">
                <a:latin typeface="Harlow Solid Italic" pitchFamily="82" charset="0"/>
              </a:rPr>
              <a:t>ankthin</a:t>
            </a:r>
            <a:r>
              <a:rPr lang="en-US" sz="3800" dirty="0" smtClean="0">
                <a:latin typeface="Harlow Solid Italic" pitchFamily="82" charset="0"/>
              </a:rPr>
              <a:t> </a:t>
            </a:r>
            <a:r>
              <a:rPr lang="en-US" sz="3800" dirty="0" err="1" smtClean="0">
                <a:latin typeface="Harlow Solid Italic" pitchFamily="82" charset="0"/>
              </a:rPr>
              <a:t>ose</a:t>
            </a:r>
            <a:r>
              <a:rPr lang="en-US" sz="3800" dirty="0" smtClean="0">
                <a:latin typeface="Harlow Solid Italic" pitchFamily="82" charset="0"/>
              </a:rPr>
              <a:t> </a:t>
            </a:r>
            <a:r>
              <a:rPr lang="en-US" sz="3800" dirty="0" err="1" smtClean="0">
                <a:latin typeface="Harlow Solid Italic" pitchFamily="82" charset="0"/>
              </a:rPr>
              <a:t>zemërimin</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mos</a:t>
            </a:r>
            <a:r>
              <a:rPr lang="en-US" sz="3800" dirty="0" smtClean="0">
                <a:latin typeface="Harlow Solid Italic" pitchFamily="82" charset="0"/>
              </a:rPr>
              <a:t> hash </a:t>
            </a:r>
            <a:r>
              <a:rPr lang="en-US" sz="3800" dirty="0" err="1" smtClean="0">
                <a:latin typeface="Harlow Solid Italic" pitchFamily="82" charset="0"/>
              </a:rPr>
              <a:t>sa</a:t>
            </a:r>
            <a:r>
              <a:rPr lang="en-US" sz="3800" dirty="0" smtClean="0">
                <a:latin typeface="Harlow Solid Italic" pitchFamily="82" charset="0"/>
              </a:rPr>
              <a:t> </a:t>
            </a:r>
            <a:r>
              <a:rPr lang="en-US" sz="3800" dirty="0" err="1" smtClean="0">
                <a:latin typeface="Harlow Solid Italic" pitchFamily="82" charset="0"/>
              </a:rPr>
              <a:t>duhet</a:t>
            </a:r>
            <a:r>
              <a:rPr lang="en-US" sz="3800" dirty="0" smtClean="0">
                <a:latin typeface="Harlow Solid Italic" pitchFamily="82" charset="0"/>
              </a:rPr>
              <a:t> </a:t>
            </a:r>
            <a:r>
              <a:rPr lang="en-US" sz="3800" dirty="0" err="1" smtClean="0">
                <a:latin typeface="Harlow Solid Italic" pitchFamily="82" charset="0"/>
              </a:rPr>
              <a:t>perime</a:t>
            </a:r>
            <a:r>
              <a:rPr lang="en-US" sz="3800" dirty="0" smtClean="0">
                <a:latin typeface="Harlow Solid Italic" pitchFamily="82" charset="0"/>
              </a:rPr>
              <a:t> </a:t>
            </a:r>
            <a:r>
              <a:rPr lang="en-US" sz="3800" dirty="0" err="1" smtClean="0">
                <a:latin typeface="Harlow Solid Italic" pitchFamily="82" charset="0"/>
              </a:rPr>
              <a:t>dhe</a:t>
            </a:r>
            <a:r>
              <a:rPr lang="en-US" sz="3800" dirty="0" smtClean="0">
                <a:latin typeface="Harlow Solid Italic" pitchFamily="82" charset="0"/>
              </a:rPr>
              <a:t> </a:t>
            </a:r>
            <a:r>
              <a:rPr lang="en-US" sz="3800" dirty="0" err="1" smtClean="0">
                <a:latin typeface="Harlow Solid Italic" pitchFamily="82" charset="0"/>
              </a:rPr>
              <a:t>fruta</a:t>
            </a:r>
            <a:endParaRPr lang="en-US" sz="3800" dirty="0" smtClean="0">
              <a:latin typeface="Harlow Solid Italic" pitchFamily="82" charset="0"/>
            </a:endParaRPr>
          </a:p>
          <a:p>
            <a:r>
              <a:rPr lang="en-US" sz="3800" dirty="0" smtClean="0">
                <a:latin typeface="Harlow Solid Italic" pitchFamily="82" charset="0"/>
                <a:hlinkClick r:id="rId3" tooltip="Disa i&#10;vendosin&#10;vetë këto&#10;rregulla…&#10; "/>
              </a:rPr>
              <a:t> </a:t>
            </a:r>
            <a:r>
              <a:rPr lang="en-US" sz="3800" dirty="0" err="1" smtClean="0">
                <a:latin typeface="Harlow Solid Italic" pitchFamily="82" charset="0"/>
              </a:rPr>
              <a:t>Disa</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vendosin</a:t>
            </a:r>
            <a:r>
              <a:rPr lang="en-US" sz="3800" dirty="0" smtClean="0">
                <a:latin typeface="Harlow Solid Italic" pitchFamily="82" charset="0"/>
              </a:rPr>
              <a:t> </a:t>
            </a:r>
            <a:r>
              <a:rPr lang="en-US" sz="3800" dirty="0" err="1" smtClean="0">
                <a:latin typeface="Harlow Solid Italic" pitchFamily="82" charset="0"/>
              </a:rPr>
              <a:t>vetë</a:t>
            </a:r>
            <a:r>
              <a:rPr lang="en-US" sz="3800" dirty="0" smtClean="0">
                <a:latin typeface="Harlow Solid Italic" pitchFamily="82" charset="0"/>
              </a:rPr>
              <a:t> </a:t>
            </a:r>
            <a:r>
              <a:rPr lang="en-US" sz="3800" dirty="0" err="1" smtClean="0">
                <a:latin typeface="Harlow Solid Italic" pitchFamily="82" charset="0"/>
              </a:rPr>
              <a:t>këto</a:t>
            </a:r>
            <a:r>
              <a:rPr lang="en-US" sz="3800" dirty="0" smtClean="0">
                <a:latin typeface="Harlow Solid Italic" pitchFamily="82" charset="0"/>
              </a:rPr>
              <a:t> </a:t>
            </a:r>
            <a:r>
              <a:rPr lang="en-US" sz="3800" dirty="0" err="1" smtClean="0">
                <a:latin typeface="Harlow Solid Italic" pitchFamily="82" charset="0"/>
              </a:rPr>
              <a:t>rregulla</a:t>
            </a:r>
            <a:r>
              <a:rPr lang="en-US" sz="3800" dirty="0" smtClean="0">
                <a:latin typeface="Harlow Solid Italic" pitchFamily="82" charset="0"/>
              </a:rPr>
              <a:t>…</a:t>
            </a:r>
          </a:p>
          <a:p>
            <a:r>
              <a:rPr lang="en-US" sz="3800" dirty="0" smtClean="0">
                <a:latin typeface="Harlow Solid Italic" pitchFamily="82" charset="0"/>
                <a:hlinkClick r:id="rId4" tooltip="Disa&#10;të tjerë&#10;janë të&#10;detyruar…&#10; "/>
              </a:rPr>
              <a:t> </a:t>
            </a:r>
            <a:r>
              <a:rPr lang="en-US" sz="3800" dirty="0" err="1" smtClean="0">
                <a:latin typeface="Harlow Solid Italic" pitchFamily="82" charset="0"/>
              </a:rPr>
              <a:t>Disa</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tjerë</a:t>
            </a:r>
            <a:r>
              <a:rPr lang="en-US" sz="3800" dirty="0" smtClean="0">
                <a:latin typeface="Harlow Solid Italic" pitchFamily="82" charset="0"/>
              </a:rPr>
              <a:t> </a:t>
            </a:r>
            <a:r>
              <a:rPr lang="en-US" sz="3800" dirty="0" err="1" smtClean="0">
                <a:latin typeface="Harlow Solid Italic" pitchFamily="82" charset="0"/>
              </a:rPr>
              <a:t>janë</a:t>
            </a:r>
            <a:r>
              <a:rPr lang="en-US" sz="3800" dirty="0" smtClean="0">
                <a:latin typeface="Harlow Solid Italic" pitchFamily="82" charset="0"/>
              </a:rPr>
              <a:t> </a:t>
            </a:r>
            <a:r>
              <a:rPr lang="en-US" sz="3800" dirty="0" err="1" smtClean="0">
                <a:latin typeface="Harlow Solid Italic" pitchFamily="82" charset="0"/>
              </a:rPr>
              <a:t>të</a:t>
            </a:r>
            <a:r>
              <a:rPr lang="en-US" sz="3800" dirty="0" smtClean="0">
                <a:latin typeface="Harlow Solid Italic" pitchFamily="82" charset="0"/>
              </a:rPr>
              <a:t> </a:t>
            </a:r>
            <a:r>
              <a:rPr lang="en-US" sz="3800" dirty="0" err="1" smtClean="0">
                <a:latin typeface="Harlow Solid Italic" pitchFamily="82" charset="0"/>
              </a:rPr>
              <a:t>detyruar</a:t>
            </a:r>
            <a:r>
              <a:rPr lang="en-US" sz="3800" dirty="0" smtClean="0">
                <a:latin typeface="Harlow Solid Italic" pitchFamily="82" charset="0"/>
              </a:rPr>
              <a:t>…</a:t>
            </a:r>
          </a:p>
          <a:p>
            <a:r>
              <a:rPr lang="en-US" sz="3800" dirty="0" err="1" smtClean="0">
                <a:latin typeface="Harlow Solid Italic" pitchFamily="82" charset="0"/>
              </a:rPr>
              <a:t>Kjo</a:t>
            </a:r>
            <a:r>
              <a:rPr lang="en-US" sz="3800" dirty="0" smtClean="0">
                <a:latin typeface="Harlow Solid Italic" pitchFamily="82" charset="0"/>
              </a:rPr>
              <a:t> </a:t>
            </a:r>
            <a:r>
              <a:rPr lang="en-US" sz="3800" dirty="0" err="1" smtClean="0">
                <a:latin typeface="Harlow Solid Italic" pitchFamily="82" charset="0"/>
              </a:rPr>
              <a:t>gjë</a:t>
            </a:r>
            <a:r>
              <a:rPr lang="en-US" sz="3800" dirty="0" smtClean="0">
                <a:latin typeface="Harlow Solid Italic" pitchFamily="82" charset="0"/>
              </a:rPr>
              <a:t> </a:t>
            </a:r>
            <a:r>
              <a:rPr lang="en-US" sz="3800" dirty="0" err="1" smtClean="0">
                <a:latin typeface="Harlow Solid Italic" pitchFamily="82" charset="0"/>
              </a:rPr>
              <a:t>sjell</a:t>
            </a:r>
            <a:r>
              <a:rPr lang="en-US" sz="3800" dirty="0" smtClean="0">
                <a:latin typeface="Harlow Solid Italic" pitchFamily="82" charset="0"/>
              </a:rPr>
              <a:t> </a:t>
            </a:r>
            <a:r>
              <a:rPr lang="en-US" sz="3800" dirty="0" err="1" smtClean="0">
                <a:latin typeface="Harlow Solid Italic" pitchFamily="82" charset="0"/>
              </a:rPr>
              <a:t>sëmundje</a:t>
            </a:r>
            <a:r>
              <a:rPr lang="en-US" sz="3800" dirty="0" smtClean="0">
                <a:latin typeface="Harlow Solid Italic" pitchFamily="82" charset="0"/>
              </a:rPr>
              <a:t> </a:t>
            </a:r>
            <a:r>
              <a:rPr lang="en-US" sz="3800" dirty="0" err="1" smtClean="0">
                <a:latin typeface="Harlow Solid Italic" pitchFamily="82" charset="0"/>
              </a:rPr>
              <a:t>si</a:t>
            </a:r>
            <a:r>
              <a:rPr lang="en-US" sz="3800" dirty="0" smtClean="0">
                <a:latin typeface="Harlow Solid Italic" pitchFamily="82" charset="0"/>
              </a:rPr>
              <a:t>…</a:t>
            </a:r>
          </a:p>
          <a:p>
            <a:r>
              <a:rPr lang="en-US" sz="3800" dirty="0" smtClean="0">
                <a:latin typeface="Harlow Solid Italic" pitchFamily="82" charset="0"/>
                <a:hlinkClick r:id="rId5" tooltip="1 Anoreksia&#10;2 Bulimia&#10;3 Obeziteti&#10;4 Diabeti&#10;5 Hipertensioni..."/>
              </a:rPr>
              <a:t> </a:t>
            </a:r>
            <a:r>
              <a:rPr lang="en-US" sz="3800" dirty="0" smtClean="0">
                <a:latin typeface="Harlow Solid Italic" pitchFamily="82" charset="0"/>
              </a:rPr>
              <a:t>1 </a:t>
            </a:r>
            <a:r>
              <a:rPr lang="en-US" sz="3800" dirty="0" err="1" smtClean="0">
                <a:latin typeface="Harlow Solid Italic" pitchFamily="82" charset="0"/>
              </a:rPr>
              <a:t>Anoreksia</a:t>
            </a:r>
            <a:r>
              <a:rPr lang="en-US" sz="3800" dirty="0" smtClean="0">
                <a:latin typeface="Harlow Solid Italic" pitchFamily="82" charset="0"/>
              </a:rPr>
              <a:t> 2 Bulimia 3 </a:t>
            </a:r>
            <a:r>
              <a:rPr lang="en-US" sz="3800" dirty="0" err="1" smtClean="0">
                <a:latin typeface="Harlow Solid Italic" pitchFamily="82" charset="0"/>
              </a:rPr>
              <a:t>Obeziteti</a:t>
            </a:r>
            <a:r>
              <a:rPr lang="en-US" sz="3800" dirty="0" smtClean="0">
                <a:latin typeface="Harlow Solid Italic" pitchFamily="82" charset="0"/>
              </a:rPr>
              <a:t> 4 </a:t>
            </a:r>
            <a:r>
              <a:rPr lang="en-US" sz="3800" dirty="0" err="1" smtClean="0">
                <a:latin typeface="Harlow Solid Italic" pitchFamily="82" charset="0"/>
              </a:rPr>
              <a:t>Diabeti</a:t>
            </a:r>
            <a:r>
              <a:rPr lang="en-US" sz="3800" dirty="0" smtClean="0">
                <a:latin typeface="Harlow Solid Italic" pitchFamily="82" charset="0"/>
              </a:rPr>
              <a:t> 5 </a:t>
            </a:r>
            <a:r>
              <a:rPr lang="en-US" sz="3800" dirty="0" err="1" smtClean="0">
                <a:latin typeface="Harlow Solid Italic" pitchFamily="82" charset="0"/>
              </a:rPr>
              <a:t>Hipertensioni</a:t>
            </a:r>
            <a:r>
              <a:rPr lang="en-US" sz="3800" dirty="0" smtClean="0">
                <a:latin typeface="Harlow Solid Italic" pitchFamily="82" charset="0"/>
              </a:rPr>
              <a:t> 6 </a:t>
            </a:r>
            <a:r>
              <a:rPr lang="en-US" sz="3800" dirty="0" err="1" smtClean="0">
                <a:latin typeface="Harlow Solid Italic" pitchFamily="82" charset="0"/>
              </a:rPr>
              <a:t>Kanceri</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mëlçisë</a:t>
            </a:r>
            <a:r>
              <a:rPr lang="en-US" sz="3800" dirty="0" smtClean="0">
                <a:latin typeface="Harlow Solid Italic" pitchFamily="82" charset="0"/>
              </a:rPr>
              <a:t> 7 </a:t>
            </a:r>
            <a:r>
              <a:rPr lang="en-US" sz="3800" dirty="0" err="1" smtClean="0">
                <a:latin typeface="Harlow Solid Italic" pitchFamily="82" charset="0"/>
              </a:rPr>
              <a:t>Kanceri</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tëmthit</a:t>
            </a:r>
            <a:r>
              <a:rPr lang="en-US" sz="3800" dirty="0" smtClean="0">
                <a:latin typeface="Harlow Solid Italic" pitchFamily="82" charset="0"/>
              </a:rPr>
              <a:t> 8 </a:t>
            </a:r>
            <a:r>
              <a:rPr lang="en-US" sz="3800" dirty="0" err="1" smtClean="0">
                <a:latin typeface="Harlow Solid Italic" pitchFamily="82" charset="0"/>
              </a:rPr>
              <a:t>Kanceri</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zorrës</a:t>
            </a:r>
            <a:r>
              <a:rPr lang="en-US" sz="3800" dirty="0" smtClean="0">
                <a:latin typeface="Harlow Solid Italic" pitchFamily="82" charset="0"/>
              </a:rPr>
              <a:t> 9 </a:t>
            </a:r>
            <a:r>
              <a:rPr lang="en-US" sz="3800" dirty="0" err="1" smtClean="0">
                <a:latin typeface="Harlow Solid Italic" pitchFamily="82" charset="0"/>
              </a:rPr>
              <a:t>Kanceri</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prostatës</a:t>
            </a:r>
            <a:r>
              <a:rPr lang="en-US" sz="3800" dirty="0" smtClean="0">
                <a:latin typeface="Harlow Solid Italic" pitchFamily="82" charset="0"/>
              </a:rPr>
              <a:t> 10 </a:t>
            </a:r>
            <a:r>
              <a:rPr lang="en-US" sz="3800" dirty="0" err="1" smtClean="0">
                <a:latin typeface="Harlow Solid Italic" pitchFamily="82" charset="0"/>
              </a:rPr>
              <a:t>Kanceri</a:t>
            </a:r>
            <a:r>
              <a:rPr lang="en-US" sz="3800" dirty="0" smtClean="0">
                <a:latin typeface="Harlow Solid Italic" pitchFamily="82" charset="0"/>
              </a:rPr>
              <a:t> </a:t>
            </a:r>
            <a:r>
              <a:rPr lang="en-US" sz="3800" dirty="0" err="1" smtClean="0">
                <a:latin typeface="Harlow Solid Italic" pitchFamily="82" charset="0"/>
              </a:rPr>
              <a:t>i</a:t>
            </a:r>
            <a:r>
              <a:rPr lang="en-US" sz="3800" dirty="0" smtClean="0">
                <a:latin typeface="Harlow Solid Italic" pitchFamily="82" charset="0"/>
              </a:rPr>
              <a:t> </a:t>
            </a:r>
            <a:r>
              <a:rPr lang="en-US" sz="3800" dirty="0" err="1" smtClean="0">
                <a:latin typeface="Harlow Solid Italic" pitchFamily="82" charset="0"/>
              </a:rPr>
              <a:t>qafës</a:t>
            </a:r>
            <a:r>
              <a:rPr lang="en-US" sz="3800" dirty="0" smtClean="0">
                <a:latin typeface="Harlow Solid Italic" pitchFamily="82" charset="0"/>
              </a:rPr>
              <a:t> </a:t>
            </a:r>
            <a:r>
              <a:rPr lang="en-US" sz="3800" dirty="0" err="1" smtClean="0">
                <a:latin typeface="Harlow Solid Italic" pitchFamily="82" charset="0"/>
              </a:rPr>
              <a:t>së</a:t>
            </a:r>
            <a:r>
              <a:rPr lang="en-US" sz="3800" dirty="0" smtClean="0">
                <a:latin typeface="Harlow Solid Italic" pitchFamily="82" charset="0"/>
              </a:rPr>
              <a:t> </a:t>
            </a:r>
            <a:r>
              <a:rPr lang="en-US" sz="3800" dirty="0" err="1" smtClean="0">
                <a:latin typeface="Harlow Solid Italic" pitchFamily="82" charset="0"/>
              </a:rPr>
              <a:t>mitrës</a:t>
            </a:r>
            <a:r>
              <a:rPr lang="en-US" sz="3800" dirty="0" smtClean="0">
                <a:latin typeface="Harlow Solid Italic" pitchFamily="82" charset="0"/>
              </a:rPr>
              <a:t>.</a:t>
            </a:r>
            <a:endParaRPr lang="en-US" sz="3800" dirty="0" smtClean="0">
              <a:latin typeface="Harlow Solid Italic" pitchFamily="82" charset="0"/>
            </a:endParaRP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8183880" cy="655320"/>
          </a:xfrm>
        </p:spPr>
        <p:txBody>
          <a:bodyPr>
            <a:normAutofit/>
          </a:bodyPr>
          <a:lstStyle/>
          <a:p>
            <a:r>
              <a:rPr lang="it-IT" sz="3200" dirty="0" smtClean="0">
                <a:latin typeface="Harlow Solid Italic" pitchFamily="82" charset="0"/>
              </a:rPr>
              <a:t>Semundjet qe vijne si pasoje e kequshqyerjes </a:t>
            </a:r>
            <a:endParaRPr lang="en-US" sz="3200" dirty="0">
              <a:latin typeface="Harlow Solid Italic" pitchFamily="82" charset="0"/>
            </a:endParaRPr>
          </a:p>
        </p:txBody>
      </p:sp>
      <p:sp>
        <p:nvSpPr>
          <p:cNvPr id="3" name="Content Placeholder 2"/>
          <p:cNvSpPr>
            <a:spLocks noGrp="1"/>
          </p:cNvSpPr>
          <p:nvPr>
            <p:ph idx="1"/>
          </p:nvPr>
        </p:nvSpPr>
        <p:spPr/>
        <p:txBody>
          <a:bodyPr/>
          <a:lstStyle/>
          <a:p>
            <a:r>
              <a:rPr lang="en-US" b="1" dirty="0" err="1" smtClean="0">
                <a:latin typeface="Andalus" pitchFamily="18" charset="-78"/>
                <a:cs typeface="Andalus" pitchFamily="18" charset="-78"/>
              </a:rPr>
              <a:t>Semundjet</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qe</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shkakton</a:t>
            </a:r>
            <a:r>
              <a:rPr lang="en-US" b="1" dirty="0" smtClean="0">
                <a:latin typeface="Andalus" pitchFamily="18" charset="-78"/>
                <a:cs typeface="Andalus" pitchFamily="18" charset="-78"/>
              </a:rPr>
              <a:t> </a:t>
            </a:r>
            <a:r>
              <a:rPr lang="en-US" b="1" dirty="0" err="1" smtClean="0">
                <a:latin typeface="Andalus" pitchFamily="18" charset="-78"/>
                <a:cs typeface="Andalus" pitchFamily="18" charset="-78"/>
              </a:rPr>
              <a:t>kequshqyerja</a:t>
            </a:r>
            <a:endParaRPr lang="en-US" b="1" dirty="0" smtClean="0">
              <a:latin typeface="Andalus" pitchFamily="18" charset="-78"/>
              <a:cs typeface="Andalus" pitchFamily="18" charset="-78"/>
            </a:endParaRPr>
          </a:p>
          <a:p>
            <a:r>
              <a:rPr lang="en-US" dirty="0" err="1" smtClean="0">
                <a:latin typeface="AngsanaUPC" pitchFamily="18" charset="-34"/>
                <a:cs typeface="AngsanaUPC" pitchFamily="18" charset="-34"/>
              </a:rPr>
              <a:t>Anoreksia</a:t>
            </a:r>
            <a:r>
              <a:rPr lang="en-US" dirty="0" smtClean="0">
                <a:latin typeface="AngsanaUPC" pitchFamily="18" charset="-34"/>
                <a:cs typeface="AngsanaUPC" pitchFamily="18" charset="-34"/>
              </a:rPr>
              <a:t> , Bulimia , </a:t>
            </a:r>
            <a:r>
              <a:rPr lang="en-US" dirty="0" err="1" smtClean="0">
                <a:latin typeface="AngsanaUPC" pitchFamily="18" charset="-34"/>
                <a:cs typeface="AngsanaUPC" pitchFamily="18" charset="-34"/>
              </a:rPr>
              <a:t>Arterioskleroza</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Hipertensioni</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Ulçera</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Osteoporoza</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Kanceri</a:t>
            </a:r>
            <a:r>
              <a:rPr lang="en-US" dirty="0" smtClean="0">
                <a:latin typeface="AngsanaUPC" pitchFamily="18" charset="-34"/>
                <a:cs typeface="AngsanaUPC" pitchFamily="18" charset="-34"/>
              </a:rPr>
              <a:t> </a:t>
            </a:r>
            <a:r>
              <a:rPr lang="en-US" dirty="0" err="1" smtClean="0">
                <a:latin typeface="AngsanaUPC" pitchFamily="18" charset="-34"/>
                <a:cs typeface="AngsanaUPC" pitchFamily="18" charset="-34"/>
              </a:rPr>
              <a:t>i</a:t>
            </a:r>
            <a:r>
              <a:rPr lang="en-US" dirty="0" smtClean="0">
                <a:latin typeface="AngsanaUPC" pitchFamily="18" charset="-34"/>
                <a:cs typeface="AngsanaUPC" pitchFamily="18" charset="-34"/>
              </a:rPr>
              <a:t> </a:t>
            </a:r>
            <a:r>
              <a:rPr lang="en-US" dirty="0" err="1" smtClean="0">
                <a:latin typeface="AngsanaUPC" pitchFamily="18" charset="-34"/>
                <a:cs typeface="AngsanaUPC" pitchFamily="18" charset="-34"/>
              </a:rPr>
              <a:t>gjirit</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Diabeti</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Kanceri</a:t>
            </a:r>
            <a:r>
              <a:rPr lang="en-US" dirty="0" smtClean="0">
                <a:latin typeface="AngsanaUPC" pitchFamily="18" charset="-34"/>
                <a:cs typeface="AngsanaUPC" pitchFamily="18" charset="-34"/>
              </a:rPr>
              <a:t> </a:t>
            </a:r>
            <a:r>
              <a:rPr lang="en-US" dirty="0" err="1" smtClean="0">
                <a:latin typeface="AngsanaUPC" pitchFamily="18" charset="-34"/>
                <a:cs typeface="AngsanaUPC" pitchFamily="18" charset="-34"/>
              </a:rPr>
              <a:t>i</a:t>
            </a:r>
            <a:r>
              <a:rPr lang="en-US" dirty="0" smtClean="0">
                <a:latin typeface="AngsanaUPC" pitchFamily="18" charset="-34"/>
                <a:cs typeface="AngsanaUPC" pitchFamily="18" charset="-34"/>
              </a:rPr>
              <a:t> </a:t>
            </a:r>
            <a:r>
              <a:rPr lang="en-US" dirty="0" err="1" smtClean="0">
                <a:latin typeface="AngsanaUPC" pitchFamily="18" charset="-34"/>
                <a:cs typeface="AngsanaUPC" pitchFamily="18" charset="-34"/>
              </a:rPr>
              <a:t>zorres</a:t>
            </a:r>
            <a:r>
              <a:rPr lang="en-US" dirty="0" smtClean="0">
                <a:latin typeface="AngsanaUPC" pitchFamily="18" charset="-34"/>
                <a:cs typeface="AngsanaUPC" pitchFamily="18" charset="-34"/>
              </a:rPr>
              <a:t> se </a:t>
            </a:r>
            <a:r>
              <a:rPr lang="en-US" dirty="0" err="1" smtClean="0">
                <a:latin typeface="AngsanaUPC" pitchFamily="18" charset="-34"/>
                <a:cs typeface="AngsanaUPC" pitchFamily="18" charset="-34"/>
              </a:rPr>
              <a:t>trashe</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Obeziteti</a:t>
            </a:r>
            <a:r>
              <a:rPr lang="en-US" dirty="0" smtClean="0">
                <a:latin typeface="AngsanaUPC" pitchFamily="18" charset="-34"/>
                <a:cs typeface="AngsanaUPC" pitchFamily="18" charset="-34"/>
              </a:rPr>
              <a:t> , </a:t>
            </a:r>
            <a:r>
              <a:rPr lang="en-US" dirty="0" err="1" smtClean="0">
                <a:latin typeface="AngsanaUPC" pitchFamily="18" charset="-34"/>
                <a:cs typeface="AngsanaUPC" pitchFamily="18" charset="-34"/>
              </a:rPr>
              <a:t>Guret</a:t>
            </a:r>
            <a:r>
              <a:rPr lang="en-US" dirty="0" smtClean="0">
                <a:latin typeface="AngsanaUPC" pitchFamily="18" charset="-34"/>
                <a:cs typeface="AngsanaUPC" pitchFamily="18" charset="-34"/>
              </a:rPr>
              <a:t> ne </a:t>
            </a:r>
            <a:r>
              <a:rPr lang="en-US" dirty="0" err="1" smtClean="0">
                <a:latin typeface="AngsanaUPC" pitchFamily="18" charset="-34"/>
                <a:cs typeface="AngsanaUPC" pitchFamily="18" charset="-34"/>
              </a:rPr>
              <a:t>veshka</a:t>
            </a:r>
            <a:r>
              <a:rPr lang="en-US" dirty="0" smtClean="0">
                <a:latin typeface="AngsanaUPC" pitchFamily="18" charset="-34"/>
                <a:cs typeface="AngsanaUPC" pitchFamily="18" charset="-34"/>
              </a:rPr>
              <a:t> , </a:t>
            </a:r>
            <a:r>
              <a:rPr lang="en-US" dirty="0" smtClean="0">
                <a:latin typeface="AngsanaUPC" pitchFamily="18" charset="-34"/>
                <a:cs typeface="AngsanaUPC" pitchFamily="18" charset="-34"/>
              </a:rPr>
              <a:t>Anemia.</a:t>
            </a:r>
            <a:endParaRPr lang="en-US" dirty="0" smtClean="0">
              <a:latin typeface="AngsanaUPC" pitchFamily="18" charset="-34"/>
              <a:cs typeface="AngsanaUPC" pitchFamily="18" charset="-34"/>
            </a:endParaRPr>
          </a:p>
          <a:p>
            <a:pPr>
              <a:buNone/>
            </a:pPr>
            <a:endParaRPr lang="en-US" dirty="0"/>
          </a:p>
        </p:txBody>
      </p:sp>
      <p:pic>
        <p:nvPicPr>
          <p:cNvPr id="5" name="Picture 4" descr="12516133_1512016965761233_169312784_n.jpg"/>
          <p:cNvPicPr>
            <a:picLocks noChangeAspect="1"/>
          </p:cNvPicPr>
          <p:nvPr/>
        </p:nvPicPr>
        <p:blipFill>
          <a:blip r:embed="rId2"/>
          <a:stretch>
            <a:fillRect/>
          </a:stretch>
        </p:blipFill>
        <p:spPr>
          <a:xfrm>
            <a:off x="1752600" y="2514600"/>
            <a:ext cx="5562600" cy="2667000"/>
          </a:xfrm>
          <a:prstGeom prst="rect">
            <a:avLst/>
          </a:prstGeom>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43000" y="4983480"/>
            <a:ext cx="3352800" cy="731520"/>
          </a:xfrm>
        </p:spPr>
        <p:txBody>
          <a:bodyPr/>
          <a:lstStyle/>
          <a:p>
            <a:r>
              <a:rPr lang="it-IT" dirty="0" smtClean="0"/>
              <a:t>Anoreksia </a:t>
            </a:r>
            <a:endParaRPr lang="en-US" dirty="0"/>
          </a:p>
        </p:txBody>
      </p:sp>
      <p:sp>
        <p:nvSpPr>
          <p:cNvPr id="6" name="Content Placeholder 5"/>
          <p:cNvSpPr>
            <a:spLocks noGrp="1"/>
          </p:cNvSpPr>
          <p:nvPr>
            <p:ph idx="1"/>
          </p:nvPr>
        </p:nvSpPr>
        <p:spPr>
          <a:xfrm>
            <a:off x="502920" y="530352"/>
            <a:ext cx="4907280" cy="3127248"/>
          </a:xfrm>
        </p:spPr>
        <p:txBody>
          <a:bodyPr>
            <a:noAutofit/>
          </a:bodyPr>
          <a:lstStyle/>
          <a:p>
            <a:r>
              <a:rPr lang="en-US" sz="1600" dirty="0" err="1" smtClean="0">
                <a:latin typeface="Aharoni" pitchFamily="2" charset="-79"/>
                <a:cs typeface="Aharoni" pitchFamily="2" charset="-79"/>
              </a:rPr>
              <a:t>Anoreksia</a:t>
            </a: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dirty="0" err="1" smtClean="0">
                <a:latin typeface="Aharoni" pitchFamily="2" charset="-79"/>
                <a:cs typeface="Aharoni" pitchFamily="2" charset="-79"/>
              </a:rPr>
              <a:t>Anoreksia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nervore</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është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një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çrregullim</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i</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ushqyerit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cilën</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personi</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bie</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shumë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peshë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sepse</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kufizon</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ngrënit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Shkaqet</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anoreksisë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nuk</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janë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zbuluar</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tërësisht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megjithatë</a:t>
            </a:r>
            <a:r>
              <a:rPr lang="en-US" sz="1600" dirty="0" smtClean="0">
                <a:latin typeface="Aharoni" pitchFamily="2" charset="-79"/>
                <a:cs typeface="Aharoni" pitchFamily="2" charset="-79"/>
              </a:rPr>
              <a:t> ka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ngjarë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që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ato</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jenë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sociale</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psikologjike</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fiziologjike</a:t>
            </a:r>
            <a:r>
              <a:rPr lang="en-US" sz="1600" dirty="0" smtClean="0">
                <a:latin typeface="Aharoni" pitchFamily="2" charset="-79"/>
                <a:cs typeface="Aharoni" pitchFamily="2" charset="-79"/>
              </a:rPr>
              <a:t>.</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a:t>
            </a:r>
            <a:r>
              <a:rPr lang="en-US" sz="1600" dirty="0" err="1" smtClean="0">
                <a:latin typeface="Aharoni" pitchFamily="2" charset="-79"/>
                <a:cs typeface="Aharoni" pitchFamily="2" charset="-79"/>
              </a:rPr>
              <a:t>Rreth</a:t>
            </a:r>
            <a:r>
              <a:rPr lang="en-US" sz="1600" dirty="0" smtClean="0">
                <a:latin typeface="Aharoni" pitchFamily="2" charset="-79"/>
                <a:cs typeface="Aharoni" pitchFamily="2" charset="-79"/>
              </a:rPr>
              <a:t> 10milionë </a:t>
            </a:r>
            <a:r>
              <a:rPr lang="en-US" sz="1600" dirty="0" err="1" smtClean="0">
                <a:latin typeface="Aharoni" pitchFamily="2" charset="-79"/>
                <a:cs typeface="Aharoni" pitchFamily="2" charset="-79"/>
              </a:rPr>
              <a:t>gra</a:t>
            </a:r>
            <a:r>
              <a:rPr lang="en-US" sz="1600" dirty="0" smtClean="0">
                <a:latin typeface="Aharoni" pitchFamily="2" charset="-79"/>
                <a:cs typeface="Aharoni" pitchFamily="2" charset="-79"/>
              </a:rPr>
              <a:t> e 1milion </a:t>
            </a:r>
            <a:r>
              <a:rPr lang="en-US" sz="1600" dirty="0" err="1" smtClean="0">
                <a:latin typeface="Aharoni" pitchFamily="2" charset="-79"/>
                <a:cs typeface="Aharoni" pitchFamily="2" charset="-79"/>
              </a:rPr>
              <a:t>burra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në</a:t>
            </a:r>
            <a:r>
              <a:rPr lang="en-US" sz="1600" dirty="0" smtClean="0">
                <a:latin typeface="Aharoni" pitchFamily="2" charset="-79"/>
                <a:cs typeface="Aharoni" pitchFamily="2" charset="-79"/>
              </a:rPr>
              <a:t> SHBA </a:t>
            </a:r>
            <a:br>
              <a:rPr lang="en-US" sz="1600" dirty="0" smtClean="0">
                <a:latin typeface="Aharoni" pitchFamily="2" charset="-79"/>
                <a:cs typeface="Aharoni" pitchFamily="2" charset="-79"/>
              </a:rPr>
            </a:br>
            <a:r>
              <a:rPr lang="en-US" sz="1600" dirty="0" err="1" smtClean="0">
                <a:latin typeface="Aharoni" pitchFamily="2" charset="-79"/>
                <a:cs typeface="Aharoni" pitchFamily="2" charset="-79"/>
              </a:rPr>
              <a:t>vuajnë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nga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anoreksia</a:t>
            </a:r>
            <a:r>
              <a:rPr lang="en-US" sz="1600" dirty="0" smtClean="0">
                <a:latin typeface="Aharoni" pitchFamily="2" charset="-79"/>
                <a:cs typeface="Aharoni" pitchFamily="2" charset="-79"/>
              </a:rPr>
              <a:t>, </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a:t>
            </a:r>
            <a:r>
              <a:rPr lang="en-US" sz="1600" dirty="0" err="1" smtClean="0">
                <a:latin typeface="Aharoni" pitchFamily="2" charset="-79"/>
                <a:cs typeface="Aharoni" pitchFamily="2" charset="-79"/>
              </a:rPr>
              <a:t>Pamjet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revista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ndikojnë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mënyrën</a:t>
            </a:r>
            <a:r>
              <a:rPr lang="en-US" sz="1600" dirty="0" smtClean="0">
                <a:latin typeface="Aharoni" pitchFamily="2" charset="-79"/>
                <a:cs typeface="Aharoni" pitchFamily="2" charset="-79"/>
              </a:rPr>
              <a:t> se </a:t>
            </a:r>
            <a:r>
              <a:rPr lang="en-US" sz="1600" dirty="0" err="1" smtClean="0">
                <a:latin typeface="Aharoni" pitchFamily="2" charset="-79"/>
                <a:cs typeface="Aharoni" pitchFamily="2" charset="-79"/>
              </a:rPr>
              <a:t>si</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gratë</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vajzat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shohin</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veten</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tyre</a:t>
            </a:r>
            <a:r>
              <a:rPr lang="en-US" sz="1600" dirty="0" smtClean="0">
                <a:latin typeface="Aharoni" pitchFamily="2" charset="-79"/>
                <a:cs typeface="Aharoni" pitchFamily="2" charset="-79"/>
              </a:rPr>
              <a:t>.</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Studimet</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tregojnë</a:t>
            </a:r>
            <a:r>
              <a:rPr lang="en-US" sz="1600" dirty="0" smtClean="0">
                <a:latin typeface="Aharoni" pitchFamily="2" charset="-79"/>
                <a:cs typeface="Aharoni" pitchFamily="2" charset="-79"/>
              </a:rPr>
              <a:t> se 80% e </a:t>
            </a:r>
            <a:r>
              <a:rPr lang="en-US" sz="1600" dirty="0" err="1" smtClean="0">
                <a:latin typeface="Aharoni" pitchFamily="2" charset="-79"/>
                <a:cs typeface="Aharoni" pitchFamily="2" charset="-79"/>
              </a:rPr>
              <a:t>vajzave</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dhe</a:t>
            </a:r>
            <a:r>
              <a:rPr lang="en-US" sz="1600" dirty="0" smtClean="0">
                <a:latin typeface="Aharoni" pitchFamily="2" charset="-79"/>
                <a:cs typeface="Aharoni" pitchFamily="2" charset="-79"/>
              </a:rPr>
              <a:t> grave </a:t>
            </a:r>
            <a:r>
              <a:rPr lang="en-US" sz="1600" dirty="0" err="1" smtClean="0">
                <a:latin typeface="Aharoni" pitchFamily="2" charset="-79"/>
                <a:cs typeface="Aharoni" pitchFamily="2" charset="-79"/>
              </a:rPr>
              <a:t>janë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pakënaqura</a:t>
            </a:r>
            <a:r>
              <a:rPr lang="en-US" sz="1600" dirty="0" smtClean="0">
                <a:latin typeface="Aharoni" pitchFamily="2" charset="-79"/>
                <a:cs typeface="Aharoni" pitchFamily="2" charset="-79"/>
              </a:rPr>
              <a:t> me </a:t>
            </a:r>
            <a:r>
              <a:rPr lang="en-US" sz="1600" dirty="0" err="1" smtClean="0">
                <a:latin typeface="Aharoni" pitchFamily="2" charset="-79"/>
                <a:cs typeface="Aharoni" pitchFamily="2" charset="-79"/>
              </a:rPr>
              <a:t>trupin</a:t>
            </a:r>
            <a:r>
              <a:rPr lang="en-US" sz="1600" dirty="0" smtClean="0">
                <a:latin typeface="Aharoni" pitchFamily="2" charset="-79"/>
                <a:cs typeface="Aharoni" pitchFamily="2" charset="-79"/>
              </a:rPr>
              <a:t> e </a:t>
            </a:r>
            <a:r>
              <a:rPr lang="en-US" sz="1600" dirty="0" err="1" smtClean="0">
                <a:latin typeface="Aharoni" pitchFamily="2" charset="-79"/>
                <a:cs typeface="Aharoni" pitchFamily="2" charset="-79"/>
              </a:rPr>
              <a:t>tyre</a:t>
            </a:r>
            <a:r>
              <a:rPr lang="en-US" sz="1600" dirty="0" smtClean="0">
                <a:latin typeface="Aharoni" pitchFamily="2" charset="-79"/>
                <a:cs typeface="Aharoni" pitchFamily="2" charset="-79"/>
              </a:rPr>
              <a:t>. </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a:t>
            </a:r>
            <a:r>
              <a:rPr lang="en-US" sz="1600" dirty="0" err="1" smtClean="0">
                <a:latin typeface="Aharoni" pitchFamily="2" charset="-79"/>
                <a:cs typeface="Aharoni" pitchFamily="2" charset="-79"/>
              </a:rPr>
              <a:t>Anoreksia</a:t>
            </a:r>
            <a:r>
              <a:rPr lang="en-US" sz="1600" dirty="0" smtClean="0">
                <a:latin typeface="Aharoni" pitchFamily="2" charset="-79"/>
                <a:cs typeface="Aharoni" pitchFamily="2" charset="-79"/>
              </a:rPr>
              <a:t> e bulimia, </a:t>
            </a:r>
            <a:r>
              <a:rPr lang="en-US" sz="1600" dirty="0" err="1" smtClean="0">
                <a:latin typeface="Aharoni" pitchFamily="2" charset="-79"/>
                <a:cs typeface="Aharoni" pitchFamily="2" charset="-79"/>
              </a:rPr>
              <a:t>godasin</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para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adoleshencës</a:t>
            </a:r>
            <a:r>
              <a:rPr lang="en-US" sz="1600" dirty="0" smtClean="0">
                <a:latin typeface="Aharoni" pitchFamily="2" charset="-79"/>
                <a:cs typeface="Aharoni" pitchFamily="2" charset="-79"/>
              </a:rPr>
              <a:t>!</a:t>
            </a:r>
            <a:br>
              <a:rPr lang="en-US" sz="1600" dirty="0" smtClean="0">
                <a:latin typeface="Aharoni" pitchFamily="2" charset="-79"/>
                <a:cs typeface="Aharoni" pitchFamily="2" charset="-79"/>
              </a:rPr>
            </a:br>
            <a:r>
              <a:rPr lang="en-US" sz="1600" dirty="0" smtClean="0">
                <a:latin typeface="Aharoni" pitchFamily="2" charset="-79"/>
                <a:cs typeface="Aharoni" pitchFamily="2" charset="-79"/>
              </a:rPr>
              <a:t>-</a:t>
            </a:r>
            <a:r>
              <a:rPr lang="en-US" sz="1600" dirty="0" err="1" smtClean="0">
                <a:latin typeface="Aharoni" pitchFamily="2" charset="-79"/>
                <a:cs typeface="Aharoni" pitchFamily="2" charset="-79"/>
              </a:rPr>
              <a:t>Shqetësimet</a:t>
            </a:r>
            <a:r>
              <a:rPr lang="en-US" sz="1600" dirty="0" smtClean="0">
                <a:latin typeface="Aharoni" pitchFamily="2" charset="-79"/>
                <a:cs typeface="Aharoni" pitchFamily="2" charset="-79"/>
              </a:rPr>
              <a:t> me </a:t>
            </a:r>
            <a:r>
              <a:rPr lang="en-US" sz="1600" dirty="0" err="1" smtClean="0">
                <a:latin typeface="Aharoni" pitchFamily="2" charset="-79"/>
                <a:cs typeface="Aharoni" pitchFamily="2" charset="-79"/>
              </a:rPr>
              <a:t>ushqyerjen</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si</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anoreksia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dhe</a:t>
            </a:r>
            <a:r>
              <a:rPr lang="en-US" sz="1600" dirty="0" smtClean="0">
                <a:latin typeface="Aharoni" pitchFamily="2" charset="-79"/>
                <a:cs typeface="Aharoni" pitchFamily="2" charset="-79"/>
              </a:rPr>
              <a:t> bulimia </a:t>
            </a:r>
            <a:r>
              <a:rPr lang="en-US" sz="1600" dirty="0" err="1" smtClean="0">
                <a:latin typeface="Aharoni" pitchFamily="2" charset="-79"/>
                <a:cs typeface="Aharoni" pitchFamily="2" charset="-79"/>
              </a:rPr>
              <a:t>godasin</a:t>
            </a:r>
            <a:r>
              <a:rPr lang="en-US" sz="1600" dirty="0" smtClean="0">
                <a:latin typeface="Aharoni" pitchFamily="2" charset="-79"/>
                <a:cs typeface="Aharoni" pitchFamily="2" charset="-79"/>
              </a:rPr>
              <a:t> 1 </a:t>
            </a:r>
            <a:r>
              <a:rPr lang="en-US" sz="1600" dirty="0" err="1" smtClean="0">
                <a:latin typeface="Aharoni" pitchFamily="2" charset="-79"/>
                <a:cs typeface="Aharoni" pitchFamily="2" charset="-79"/>
              </a:rPr>
              <a:t>në</a:t>
            </a:r>
            <a:r>
              <a:rPr lang="en-US" sz="1600" dirty="0" smtClean="0">
                <a:latin typeface="Aharoni" pitchFamily="2" charset="-79"/>
                <a:cs typeface="Aharoni" pitchFamily="2" charset="-79"/>
              </a:rPr>
              <a:t> 10 </a:t>
            </a:r>
            <a:r>
              <a:rPr lang="en-US" sz="1600" dirty="0" err="1" smtClean="0">
                <a:latin typeface="Aharoni" pitchFamily="2" charset="-79"/>
                <a:cs typeface="Aharoni" pitchFamily="2" charset="-79"/>
              </a:rPr>
              <a:t>vetë</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para</a:t>
            </a:r>
            <a:r>
              <a:rPr lang="en-US" sz="1600" dirty="0" smtClean="0">
                <a:latin typeface="Aharoni" pitchFamily="2" charset="-79"/>
                <a:cs typeface="Aharoni" pitchFamily="2" charset="-79"/>
              </a:rPr>
              <a:t> </a:t>
            </a:r>
            <a:r>
              <a:rPr lang="en-US" sz="1600" dirty="0" err="1" smtClean="0">
                <a:latin typeface="Aharoni" pitchFamily="2" charset="-79"/>
                <a:cs typeface="Aharoni" pitchFamily="2" charset="-79"/>
              </a:rPr>
              <a:t>adoleshencës</a:t>
            </a:r>
            <a:r>
              <a:rPr lang="en-US" sz="1600" dirty="0" smtClean="0">
                <a:latin typeface="Aharoni" pitchFamily="2" charset="-79"/>
                <a:cs typeface="Aharoni" pitchFamily="2" charset="-79"/>
              </a:rPr>
              <a:t>.</a:t>
            </a:r>
            <a:endParaRPr lang="en-US" sz="1600" dirty="0">
              <a:latin typeface="Aharoni" pitchFamily="2" charset="-79"/>
              <a:cs typeface="Aharoni" pitchFamily="2" charset="-79"/>
            </a:endParaRPr>
          </a:p>
        </p:txBody>
      </p:sp>
      <p:pic>
        <p:nvPicPr>
          <p:cNvPr id="7" name="Picture 6" descr="anorexic people.jpg"/>
          <p:cNvPicPr>
            <a:picLocks noChangeAspect="1"/>
          </p:cNvPicPr>
          <p:nvPr/>
        </p:nvPicPr>
        <p:blipFill>
          <a:blip r:embed="rId2"/>
          <a:stretch>
            <a:fillRect/>
          </a:stretch>
        </p:blipFill>
        <p:spPr>
          <a:xfrm>
            <a:off x="5562600" y="762000"/>
            <a:ext cx="2819400" cy="2819400"/>
          </a:xfrm>
          <a:prstGeom prst="rect">
            <a:avLst/>
          </a:prstGeom>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7574280" cy="655320"/>
          </a:xfrm>
        </p:spPr>
        <p:txBody>
          <a:bodyPr/>
          <a:lstStyle/>
          <a:p>
            <a:r>
              <a:rPr lang="it-IT" dirty="0" smtClean="0"/>
              <a:t>Ulcera </a:t>
            </a:r>
            <a:endParaRPr lang="en-US" dirty="0"/>
          </a:p>
        </p:txBody>
      </p:sp>
      <p:sp>
        <p:nvSpPr>
          <p:cNvPr id="3" name="Content Placeholder 2"/>
          <p:cNvSpPr>
            <a:spLocks noGrp="1"/>
          </p:cNvSpPr>
          <p:nvPr>
            <p:ph idx="1"/>
          </p:nvPr>
        </p:nvSpPr>
        <p:spPr>
          <a:xfrm>
            <a:off x="502920" y="530352"/>
            <a:ext cx="4983480" cy="3660648"/>
          </a:xfrm>
        </p:spPr>
        <p:txBody>
          <a:bodyPr>
            <a:normAutofit fontScale="85000" lnSpcReduction="20000"/>
          </a:bodyPr>
          <a:lstStyle/>
          <a:p>
            <a:r>
              <a:rPr lang="en-US" dirty="0" err="1" smtClean="0">
                <a:latin typeface="Harlow Solid Italic" pitchFamily="82" charset="0"/>
              </a:rPr>
              <a:t>Ulçera</a:t>
            </a:r>
            <a:r>
              <a:rPr lang="en-US" dirty="0" smtClean="0">
                <a:latin typeface="Harlow Solid Italic" pitchFamily="82" charset="0"/>
              </a:rPr>
              <a:t> </a:t>
            </a:r>
            <a:r>
              <a:rPr lang="en-US" dirty="0" err="1" smtClean="0">
                <a:latin typeface="Harlow Solid Italic" pitchFamily="82" charset="0"/>
              </a:rPr>
              <a:t>është</a:t>
            </a:r>
            <a:r>
              <a:rPr lang="en-US" dirty="0" smtClean="0">
                <a:latin typeface="Harlow Solid Italic" pitchFamily="82" charset="0"/>
              </a:rPr>
              <a:t> </a:t>
            </a:r>
            <a:r>
              <a:rPr lang="en-US" dirty="0" err="1" smtClean="0">
                <a:latin typeface="Harlow Solid Italic" pitchFamily="82" charset="0"/>
              </a:rPr>
              <a:t>një</a:t>
            </a:r>
            <a:r>
              <a:rPr lang="en-US" dirty="0" smtClean="0">
                <a:latin typeface="Harlow Solid Italic" pitchFamily="82" charset="0"/>
              </a:rPr>
              <a:t> </a:t>
            </a:r>
            <a:r>
              <a:rPr lang="en-US" dirty="0" err="1" smtClean="0">
                <a:latin typeface="Harlow Solid Italic" pitchFamily="82" charset="0"/>
              </a:rPr>
              <a:t>lloj</a:t>
            </a:r>
            <a:r>
              <a:rPr lang="en-US" dirty="0" smtClean="0">
                <a:latin typeface="Harlow Solid Italic" pitchFamily="82" charset="0"/>
              </a:rPr>
              <a:t> </a:t>
            </a:r>
            <a:r>
              <a:rPr lang="en-US" dirty="0" err="1" smtClean="0">
                <a:latin typeface="Harlow Solid Italic" pitchFamily="82" charset="0"/>
              </a:rPr>
              <a:t>plage</a:t>
            </a:r>
            <a:r>
              <a:rPr lang="en-US" dirty="0" smtClean="0">
                <a:latin typeface="Harlow Solid Italic" pitchFamily="82" charset="0"/>
              </a:rPr>
              <a:t> e </a:t>
            </a:r>
            <a:r>
              <a:rPr lang="en-US" dirty="0" err="1" smtClean="0">
                <a:latin typeface="Harlow Solid Italic" pitchFamily="82" charset="0"/>
              </a:rPr>
              <a:t>lokalizuar</a:t>
            </a:r>
            <a:r>
              <a:rPr lang="en-US" dirty="0" smtClean="0">
                <a:latin typeface="Harlow Solid Italic" pitchFamily="82" charset="0"/>
              </a:rPr>
              <a:t> </a:t>
            </a:r>
            <a:r>
              <a:rPr lang="en-US" dirty="0" err="1" smtClean="0">
                <a:latin typeface="Harlow Solid Italic" pitchFamily="82" charset="0"/>
              </a:rPr>
              <a:t>në</a:t>
            </a:r>
            <a:r>
              <a:rPr lang="en-US" dirty="0" smtClean="0">
                <a:latin typeface="Harlow Solid Italic" pitchFamily="82" charset="0"/>
              </a:rPr>
              <a:t> </a:t>
            </a:r>
            <a:r>
              <a:rPr lang="en-US" dirty="0" err="1" smtClean="0">
                <a:latin typeface="Harlow Solid Italic" pitchFamily="82" charset="0"/>
              </a:rPr>
              <a:t>stomak</a:t>
            </a:r>
            <a:r>
              <a:rPr lang="en-US" dirty="0" smtClean="0">
                <a:latin typeface="Harlow Solid Italic" pitchFamily="82" charset="0"/>
              </a:rPr>
              <a:t> </a:t>
            </a:r>
            <a:r>
              <a:rPr lang="en-US" dirty="0" err="1" smtClean="0">
                <a:latin typeface="Harlow Solid Italic" pitchFamily="82" charset="0"/>
              </a:rPr>
              <a:t>ose</a:t>
            </a:r>
            <a:r>
              <a:rPr lang="en-US" dirty="0" smtClean="0">
                <a:latin typeface="Harlow Solid Italic" pitchFamily="82" charset="0"/>
              </a:rPr>
              <a:t> </a:t>
            </a:r>
            <a:r>
              <a:rPr lang="en-US" dirty="0" err="1" smtClean="0">
                <a:latin typeface="Harlow Solid Italic" pitchFamily="82" charset="0"/>
              </a:rPr>
              <a:t>në</a:t>
            </a:r>
            <a:r>
              <a:rPr lang="en-US" dirty="0" smtClean="0">
                <a:latin typeface="Harlow Solid Italic" pitchFamily="82" charset="0"/>
              </a:rPr>
              <a:t> </a:t>
            </a:r>
            <a:r>
              <a:rPr lang="en-US" dirty="0" err="1" smtClean="0">
                <a:latin typeface="Harlow Solid Italic" pitchFamily="82" charset="0"/>
              </a:rPr>
              <a:t>duoden</a:t>
            </a:r>
            <a:r>
              <a:rPr lang="en-US" dirty="0" smtClean="0">
                <a:latin typeface="Harlow Solid Italic" pitchFamily="82" charset="0"/>
              </a:rPr>
              <a:t> . </a:t>
            </a:r>
            <a:r>
              <a:rPr lang="en-US" dirty="0" err="1" smtClean="0">
                <a:latin typeface="Harlow Solid Italic" pitchFamily="82" charset="0"/>
              </a:rPr>
              <a:t>Kjo</a:t>
            </a:r>
            <a:r>
              <a:rPr lang="en-US" dirty="0" smtClean="0">
                <a:latin typeface="Harlow Solid Italic" pitchFamily="82" charset="0"/>
              </a:rPr>
              <a:t> “</a:t>
            </a:r>
            <a:r>
              <a:rPr lang="en-US" dirty="0" err="1" smtClean="0">
                <a:latin typeface="Harlow Solid Italic" pitchFamily="82" charset="0"/>
              </a:rPr>
              <a:t>gropë</a:t>
            </a:r>
            <a:r>
              <a:rPr lang="en-US" dirty="0" smtClean="0">
                <a:latin typeface="Harlow Solid Italic" pitchFamily="82" charset="0"/>
              </a:rPr>
              <a:t>“ </a:t>
            </a:r>
            <a:r>
              <a:rPr lang="en-US" dirty="0" err="1" smtClean="0">
                <a:latin typeface="Harlow Solid Italic" pitchFamily="82" charset="0"/>
              </a:rPr>
              <a:t>fillestare</a:t>
            </a:r>
            <a:r>
              <a:rPr lang="en-US" dirty="0" smtClean="0">
                <a:latin typeface="Harlow Solid Italic" pitchFamily="82" charset="0"/>
              </a:rPr>
              <a:t>, </a:t>
            </a:r>
            <a:r>
              <a:rPr lang="en-US" dirty="0" err="1" smtClean="0">
                <a:latin typeface="Harlow Solid Italic" pitchFamily="82" charset="0"/>
              </a:rPr>
              <a:t>më</a:t>
            </a:r>
            <a:r>
              <a:rPr lang="en-US" dirty="0" smtClean="0">
                <a:latin typeface="Harlow Solid Italic" pitchFamily="82" charset="0"/>
              </a:rPr>
              <a:t> pas </a:t>
            </a:r>
            <a:r>
              <a:rPr lang="en-US" dirty="0" err="1" smtClean="0">
                <a:latin typeface="Harlow Solid Italic" pitchFamily="82" charset="0"/>
              </a:rPr>
              <a:t>zgjerohet</a:t>
            </a:r>
            <a:r>
              <a:rPr lang="en-US" dirty="0" smtClean="0">
                <a:latin typeface="Harlow Solid Italic" pitchFamily="82" charset="0"/>
              </a:rPr>
              <a:t> </a:t>
            </a:r>
            <a:r>
              <a:rPr lang="en-US" dirty="0" err="1" smtClean="0">
                <a:latin typeface="Harlow Solid Italic" pitchFamily="82" charset="0"/>
              </a:rPr>
              <a:t>nga</a:t>
            </a:r>
            <a:r>
              <a:rPr lang="en-US" dirty="0" smtClean="0">
                <a:latin typeface="Harlow Solid Italic" pitchFamily="82" charset="0"/>
              </a:rPr>
              <a:t> </a:t>
            </a:r>
            <a:r>
              <a:rPr lang="en-US" dirty="0" err="1" smtClean="0">
                <a:latin typeface="Harlow Solid Italic" pitchFamily="82" charset="0"/>
              </a:rPr>
              <a:t>inflamacioni</a:t>
            </a:r>
            <a:r>
              <a:rPr lang="en-US" dirty="0" smtClean="0">
                <a:latin typeface="Harlow Solid Italic" pitchFamily="82" charset="0"/>
              </a:rPr>
              <a:t> </a:t>
            </a:r>
            <a:r>
              <a:rPr lang="en-US" dirty="0" err="1" smtClean="0">
                <a:latin typeface="Harlow Solid Italic" pitchFamily="82" charset="0"/>
              </a:rPr>
              <a:t>i</a:t>
            </a:r>
            <a:r>
              <a:rPr lang="en-US" dirty="0" smtClean="0">
                <a:latin typeface="Harlow Solid Italic" pitchFamily="82" charset="0"/>
              </a:rPr>
              <a:t> </a:t>
            </a:r>
            <a:r>
              <a:rPr lang="en-US" dirty="0" err="1" smtClean="0">
                <a:latin typeface="Harlow Solid Italic" pitchFamily="82" charset="0"/>
              </a:rPr>
              <a:t>cili</a:t>
            </a:r>
            <a:r>
              <a:rPr lang="en-US" dirty="0" smtClean="0">
                <a:latin typeface="Harlow Solid Italic" pitchFamily="82" charset="0"/>
              </a:rPr>
              <a:t> </a:t>
            </a:r>
            <a:r>
              <a:rPr lang="en-US" dirty="0" err="1" smtClean="0">
                <a:latin typeface="Harlow Solid Italic" pitchFamily="82" charset="0"/>
              </a:rPr>
              <a:t>shpesh</a:t>
            </a:r>
            <a:r>
              <a:rPr lang="en-US" dirty="0" smtClean="0">
                <a:latin typeface="Harlow Solid Italic" pitchFamily="82" charset="0"/>
              </a:rPr>
              <a:t> </a:t>
            </a:r>
            <a:r>
              <a:rPr lang="en-US" dirty="0" err="1" smtClean="0">
                <a:latin typeface="Harlow Solid Italic" pitchFamily="82" charset="0"/>
              </a:rPr>
              <a:t>është</a:t>
            </a:r>
            <a:r>
              <a:rPr lang="en-US" dirty="0" smtClean="0">
                <a:latin typeface="Harlow Solid Italic" pitchFamily="82" charset="0"/>
              </a:rPr>
              <a:t> </a:t>
            </a:r>
            <a:r>
              <a:rPr lang="en-US" dirty="0" err="1" smtClean="0">
                <a:latin typeface="Harlow Solid Italic" pitchFamily="82" charset="0"/>
              </a:rPr>
              <a:t>i</a:t>
            </a:r>
            <a:r>
              <a:rPr lang="en-US" dirty="0" smtClean="0">
                <a:latin typeface="Harlow Solid Italic" pitchFamily="82" charset="0"/>
              </a:rPr>
              <a:t> </a:t>
            </a:r>
            <a:r>
              <a:rPr lang="en-US" dirty="0" err="1" smtClean="0">
                <a:latin typeface="Harlow Solid Italic" pitchFamily="82" charset="0"/>
              </a:rPr>
              <a:t>dhimbshëm</a:t>
            </a:r>
            <a:r>
              <a:rPr lang="en-US" dirty="0" smtClean="0">
                <a:latin typeface="Harlow Solid Italic" pitchFamily="82" charset="0"/>
              </a:rPr>
              <a:t>. </a:t>
            </a:r>
            <a:r>
              <a:rPr lang="en-US" dirty="0" err="1" smtClean="0">
                <a:latin typeface="Harlow Solid Italic" pitchFamily="82" charset="0"/>
              </a:rPr>
              <a:t>Në</a:t>
            </a:r>
            <a:r>
              <a:rPr lang="en-US" dirty="0" smtClean="0">
                <a:latin typeface="Harlow Solid Italic" pitchFamily="82" charset="0"/>
              </a:rPr>
              <a:t> </a:t>
            </a:r>
            <a:r>
              <a:rPr lang="en-US" dirty="0" err="1" smtClean="0">
                <a:latin typeface="Harlow Solid Italic" pitchFamily="82" charset="0"/>
              </a:rPr>
              <a:t>formën</a:t>
            </a:r>
            <a:r>
              <a:rPr lang="en-US" dirty="0" smtClean="0">
                <a:latin typeface="Harlow Solid Italic" pitchFamily="82" charset="0"/>
              </a:rPr>
              <a:t> </a:t>
            </a:r>
            <a:r>
              <a:rPr lang="en-US" dirty="0" err="1" smtClean="0">
                <a:latin typeface="Harlow Solid Italic" pitchFamily="82" charset="0"/>
              </a:rPr>
              <a:t>klasike</a:t>
            </a:r>
            <a:r>
              <a:rPr lang="en-US" dirty="0" smtClean="0">
                <a:latin typeface="Harlow Solid Italic" pitchFamily="82" charset="0"/>
              </a:rPr>
              <a:t> (30% e </a:t>
            </a:r>
            <a:r>
              <a:rPr lang="en-US" dirty="0" err="1" smtClean="0">
                <a:latin typeface="Harlow Solid Italic" pitchFamily="82" charset="0"/>
              </a:rPr>
              <a:t>rasteve</a:t>
            </a:r>
            <a:r>
              <a:rPr lang="en-US" dirty="0" smtClean="0">
                <a:latin typeface="Harlow Solid Italic" pitchFamily="82" charset="0"/>
              </a:rPr>
              <a:t>) </a:t>
            </a:r>
            <a:r>
              <a:rPr lang="en-US" dirty="0" err="1" smtClean="0">
                <a:latin typeface="Harlow Solid Italic" pitchFamily="82" charset="0"/>
              </a:rPr>
              <a:t>pikasim</a:t>
            </a:r>
            <a:r>
              <a:rPr lang="en-US" dirty="0" smtClean="0">
                <a:latin typeface="Harlow Solid Italic" pitchFamily="82" charset="0"/>
              </a:rPr>
              <a:t> </a:t>
            </a:r>
            <a:r>
              <a:rPr lang="en-US" dirty="0" err="1" smtClean="0">
                <a:latin typeface="Harlow Solid Italic" pitchFamily="82" charset="0"/>
              </a:rPr>
              <a:t>një</a:t>
            </a:r>
            <a:r>
              <a:rPr lang="en-US" dirty="0" smtClean="0">
                <a:latin typeface="Harlow Solid Italic" pitchFamily="82" charset="0"/>
              </a:rPr>
              <a:t> </a:t>
            </a:r>
            <a:r>
              <a:rPr lang="en-US" dirty="0" err="1" smtClean="0">
                <a:latin typeface="Harlow Solid Italic" pitchFamily="82" charset="0"/>
              </a:rPr>
              <a:t>dhimbje</a:t>
            </a:r>
            <a:r>
              <a:rPr lang="en-US" dirty="0" smtClean="0">
                <a:latin typeface="Harlow Solid Italic" pitchFamily="82" charset="0"/>
              </a:rPr>
              <a:t> </a:t>
            </a:r>
            <a:r>
              <a:rPr lang="en-US" dirty="0" err="1" smtClean="0">
                <a:latin typeface="Harlow Solid Italic" pitchFamily="82" charset="0"/>
              </a:rPr>
              <a:t>që</a:t>
            </a:r>
            <a:r>
              <a:rPr lang="en-US" dirty="0" smtClean="0">
                <a:latin typeface="Harlow Solid Italic" pitchFamily="82" charset="0"/>
              </a:rPr>
              <a:t> </a:t>
            </a:r>
            <a:r>
              <a:rPr lang="en-US" dirty="0" err="1" smtClean="0">
                <a:latin typeface="Harlow Solid Italic" pitchFamily="82" charset="0"/>
              </a:rPr>
              <a:t>i</a:t>
            </a:r>
            <a:r>
              <a:rPr lang="en-US" dirty="0" smtClean="0">
                <a:latin typeface="Harlow Solid Italic" pitchFamily="82" charset="0"/>
              </a:rPr>
              <a:t> </a:t>
            </a:r>
            <a:r>
              <a:rPr lang="en-US" dirty="0" err="1" smtClean="0">
                <a:latin typeface="Harlow Solid Italic" pitchFamily="82" charset="0"/>
              </a:rPr>
              <a:t>ngjan</a:t>
            </a:r>
            <a:r>
              <a:rPr lang="en-US" dirty="0" smtClean="0">
                <a:latin typeface="Harlow Solid Italic" pitchFamily="82" charset="0"/>
              </a:rPr>
              <a:t> </a:t>
            </a:r>
            <a:r>
              <a:rPr lang="en-US" dirty="0" err="1" smtClean="0">
                <a:latin typeface="Harlow Solid Italic" pitchFamily="82" charset="0"/>
              </a:rPr>
              <a:t>djegies</a:t>
            </a:r>
            <a:r>
              <a:rPr lang="en-US" dirty="0" smtClean="0">
                <a:latin typeface="Harlow Solid Italic" pitchFamily="82" charset="0"/>
              </a:rPr>
              <a:t> </a:t>
            </a:r>
            <a:r>
              <a:rPr lang="en-US" dirty="0" err="1" smtClean="0">
                <a:latin typeface="Harlow Solid Italic" pitchFamily="82" charset="0"/>
              </a:rPr>
              <a:t>në</a:t>
            </a:r>
            <a:r>
              <a:rPr lang="en-US" dirty="0" smtClean="0">
                <a:latin typeface="Harlow Solid Italic" pitchFamily="82" charset="0"/>
              </a:rPr>
              <a:t> bark, e </a:t>
            </a:r>
            <a:r>
              <a:rPr lang="en-US" dirty="0" err="1" smtClean="0">
                <a:latin typeface="Harlow Solid Italic" pitchFamily="82" charset="0"/>
              </a:rPr>
              <a:t>cila</a:t>
            </a:r>
            <a:r>
              <a:rPr lang="en-US" dirty="0" smtClean="0">
                <a:latin typeface="Harlow Solid Italic" pitchFamily="82" charset="0"/>
              </a:rPr>
              <a:t> e </a:t>
            </a:r>
            <a:r>
              <a:rPr lang="en-US" dirty="0" err="1" smtClean="0">
                <a:latin typeface="Harlow Solid Italic" pitchFamily="82" charset="0"/>
              </a:rPr>
              <a:t>rrezaton</a:t>
            </a:r>
            <a:r>
              <a:rPr lang="en-US" dirty="0" smtClean="0">
                <a:latin typeface="Harlow Solid Italic" pitchFamily="82" charset="0"/>
              </a:rPr>
              <a:t> </a:t>
            </a:r>
            <a:r>
              <a:rPr lang="en-US" dirty="0" err="1" smtClean="0">
                <a:latin typeface="Harlow Solid Italic" pitchFamily="82" charset="0"/>
              </a:rPr>
              <a:t>këtë</a:t>
            </a:r>
            <a:r>
              <a:rPr lang="en-US" dirty="0" smtClean="0">
                <a:latin typeface="Harlow Solid Italic" pitchFamily="82" charset="0"/>
              </a:rPr>
              <a:t> </a:t>
            </a:r>
            <a:r>
              <a:rPr lang="en-US" dirty="0" err="1" smtClean="0">
                <a:latin typeface="Harlow Solid Italic" pitchFamily="82" charset="0"/>
              </a:rPr>
              <a:t>dhimbje</a:t>
            </a:r>
            <a:r>
              <a:rPr lang="en-US" dirty="0" smtClean="0">
                <a:latin typeface="Harlow Solid Italic" pitchFamily="82" charset="0"/>
              </a:rPr>
              <a:t> </a:t>
            </a:r>
            <a:r>
              <a:rPr lang="en-US" dirty="0" err="1" smtClean="0">
                <a:latin typeface="Harlow Solid Italic" pitchFamily="82" charset="0"/>
              </a:rPr>
              <a:t>edhe</a:t>
            </a:r>
            <a:r>
              <a:rPr lang="en-US" dirty="0" smtClean="0">
                <a:latin typeface="Harlow Solid Italic" pitchFamily="82" charset="0"/>
              </a:rPr>
              <a:t> </a:t>
            </a:r>
            <a:r>
              <a:rPr lang="en-US" dirty="0" err="1" smtClean="0">
                <a:latin typeface="Harlow Solid Italic" pitchFamily="82" charset="0"/>
              </a:rPr>
              <a:t>anash</a:t>
            </a:r>
            <a:r>
              <a:rPr lang="en-US" dirty="0" smtClean="0">
                <a:latin typeface="Harlow Solid Italic" pitchFamily="82" charset="0"/>
              </a:rPr>
              <a:t> </a:t>
            </a:r>
            <a:r>
              <a:rPr lang="en-US" dirty="0" err="1" smtClean="0">
                <a:latin typeface="Harlow Solid Italic" pitchFamily="82" charset="0"/>
              </a:rPr>
              <a:t>apo</a:t>
            </a:r>
            <a:r>
              <a:rPr lang="en-US" dirty="0" smtClean="0">
                <a:latin typeface="Harlow Solid Italic" pitchFamily="82" charset="0"/>
              </a:rPr>
              <a:t> </a:t>
            </a:r>
            <a:r>
              <a:rPr lang="en-US" dirty="0" err="1" smtClean="0">
                <a:latin typeface="Harlow Solid Italic" pitchFamily="82" charset="0"/>
              </a:rPr>
              <a:t>në</a:t>
            </a:r>
            <a:r>
              <a:rPr lang="en-US" dirty="0" smtClean="0">
                <a:latin typeface="Harlow Solid Italic" pitchFamily="82" charset="0"/>
              </a:rPr>
              <a:t> </a:t>
            </a:r>
            <a:r>
              <a:rPr lang="en-US" dirty="0" err="1" smtClean="0">
                <a:latin typeface="Harlow Solid Italic" pitchFamily="82" charset="0"/>
              </a:rPr>
              <a:t>kurriz</a:t>
            </a:r>
            <a:r>
              <a:rPr lang="en-US" dirty="0" smtClean="0">
                <a:latin typeface="Harlow Solid Italic" pitchFamily="82" charset="0"/>
              </a:rPr>
              <a:t>. </a:t>
            </a:r>
            <a:r>
              <a:rPr lang="en-US" dirty="0" err="1" smtClean="0">
                <a:latin typeface="Harlow Solid Italic" pitchFamily="82" charset="0"/>
              </a:rPr>
              <a:t>Dhimbja</a:t>
            </a:r>
            <a:r>
              <a:rPr lang="en-US" dirty="0" smtClean="0">
                <a:latin typeface="Harlow Solid Italic" pitchFamily="82" charset="0"/>
              </a:rPr>
              <a:t> ka </a:t>
            </a:r>
            <a:r>
              <a:rPr lang="en-US" dirty="0" err="1" smtClean="0">
                <a:latin typeface="Harlow Solid Italic" pitchFamily="82" charset="0"/>
              </a:rPr>
              <a:t>ritmin</a:t>
            </a:r>
            <a:r>
              <a:rPr lang="en-US" dirty="0" smtClean="0">
                <a:latin typeface="Harlow Solid Italic" pitchFamily="82" charset="0"/>
              </a:rPr>
              <a:t> e </a:t>
            </a:r>
            <a:r>
              <a:rPr lang="en-US" dirty="0" err="1" smtClean="0">
                <a:latin typeface="Harlow Solid Italic" pitchFamily="82" charset="0"/>
              </a:rPr>
              <a:t>vakteve</a:t>
            </a:r>
            <a:r>
              <a:rPr lang="en-US" dirty="0" smtClean="0">
                <a:latin typeface="Harlow Solid Italic" pitchFamily="82" charset="0"/>
              </a:rPr>
              <a:t> </a:t>
            </a:r>
            <a:r>
              <a:rPr lang="en-US" dirty="0" err="1" smtClean="0">
                <a:latin typeface="Harlow Solid Italic" pitchFamily="82" charset="0"/>
              </a:rPr>
              <a:t>të</a:t>
            </a:r>
            <a:r>
              <a:rPr lang="en-US" dirty="0" smtClean="0">
                <a:latin typeface="Harlow Solid Italic" pitchFamily="82" charset="0"/>
              </a:rPr>
              <a:t> </a:t>
            </a:r>
            <a:r>
              <a:rPr lang="en-US" dirty="0" err="1" smtClean="0">
                <a:latin typeface="Harlow Solid Italic" pitchFamily="82" charset="0"/>
              </a:rPr>
              <a:t>ngrënies</a:t>
            </a:r>
            <a:r>
              <a:rPr lang="en-US" dirty="0" smtClean="0">
                <a:latin typeface="Harlow Solid Italic" pitchFamily="82" charset="0"/>
              </a:rPr>
              <a:t> </a:t>
            </a:r>
            <a:r>
              <a:rPr lang="en-US" dirty="0" err="1" smtClean="0">
                <a:latin typeface="Harlow Solid Italic" pitchFamily="82" charset="0"/>
              </a:rPr>
              <a:t>dhe</a:t>
            </a:r>
            <a:r>
              <a:rPr lang="en-US" dirty="0" smtClean="0">
                <a:latin typeface="Harlow Solid Italic" pitchFamily="82" charset="0"/>
              </a:rPr>
              <a:t> </a:t>
            </a:r>
            <a:r>
              <a:rPr lang="en-US" dirty="0" err="1" smtClean="0">
                <a:latin typeface="Harlow Solid Italic" pitchFamily="82" charset="0"/>
              </a:rPr>
              <a:t>shfaqet</a:t>
            </a:r>
            <a:r>
              <a:rPr lang="en-US" dirty="0" smtClean="0">
                <a:latin typeface="Harlow Solid Italic" pitchFamily="82" charset="0"/>
              </a:rPr>
              <a:t> </a:t>
            </a:r>
            <a:r>
              <a:rPr lang="en-US" dirty="0" err="1" smtClean="0">
                <a:latin typeface="Harlow Solid Italic" pitchFamily="82" charset="0"/>
              </a:rPr>
              <a:t>një</a:t>
            </a:r>
            <a:r>
              <a:rPr lang="en-US" dirty="0" smtClean="0">
                <a:latin typeface="Harlow Solid Italic" pitchFamily="82" charset="0"/>
              </a:rPr>
              <a:t> </a:t>
            </a:r>
            <a:r>
              <a:rPr lang="en-US" dirty="0" err="1" smtClean="0">
                <a:latin typeface="Harlow Solid Italic" pitchFamily="82" charset="0"/>
              </a:rPr>
              <a:t>çerek</a:t>
            </a:r>
            <a:r>
              <a:rPr lang="en-US" dirty="0" smtClean="0">
                <a:latin typeface="Harlow Solid Italic" pitchFamily="82" charset="0"/>
              </a:rPr>
              <a:t> ore pas </a:t>
            </a:r>
            <a:r>
              <a:rPr lang="en-US" dirty="0" err="1" smtClean="0">
                <a:latin typeface="Harlow Solid Italic" pitchFamily="82" charset="0"/>
              </a:rPr>
              <a:t>ngrënies</a:t>
            </a:r>
            <a:r>
              <a:rPr lang="en-US" dirty="0" smtClean="0">
                <a:latin typeface="Harlow Solid Italic" pitchFamily="82" charset="0"/>
              </a:rPr>
              <a:t>.</a:t>
            </a:r>
            <a:endParaRPr lang="en-US" dirty="0">
              <a:latin typeface="Harlow Solid Italic" pitchFamily="82" charset="0"/>
            </a:endParaRPr>
          </a:p>
        </p:txBody>
      </p:sp>
      <p:pic>
        <p:nvPicPr>
          <p:cNvPr id="5" name="Picture 4" descr="ulcera-gastrica.jpg"/>
          <p:cNvPicPr>
            <a:picLocks noChangeAspect="1"/>
          </p:cNvPicPr>
          <p:nvPr/>
        </p:nvPicPr>
        <p:blipFill>
          <a:blip r:embed="rId2"/>
          <a:stretch>
            <a:fillRect/>
          </a:stretch>
        </p:blipFill>
        <p:spPr>
          <a:xfrm>
            <a:off x="5486400" y="3505200"/>
            <a:ext cx="3200400" cy="2286000"/>
          </a:xfrm>
          <a:prstGeom prst="rect">
            <a:avLst/>
          </a:prstGeom>
        </p:spPr>
      </p:pic>
      <p:pic>
        <p:nvPicPr>
          <p:cNvPr id="6" name="Picture 5" descr="ulcera-gastrica.png"/>
          <p:cNvPicPr>
            <a:picLocks noChangeAspect="1"/>
          </p:cNvPicPr>
          <p:nvPr/>
        </p:nvPicPr>
        <p:blipFill>
          <a:blip r:embed="rId3"/>
          <a:stretch>
            <a:fillRect/>
          </a:stretch>
        </p:blipFill>
        <p:spPr>
          <a:xfrm>
            <a:off x="5562600" y="685800"/>
            <a:ext cx="3124200" cy="2333625"/>
          </a:xfrm>
          <a:prstGeom prst="rect">
            <a:avLst/>
          </a:prstGeom>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02920" y="4983480"/>
            <a:ext cx="7650480" cy="883920"/>
          </a:xfrm>
        </p:spPr>
        <p:txBody>
          <a:bodyPr/>
          <a:lstStyle/>
          <a:p>
            <a:r>
              <a:rPr lang="it-IT" dirty="0" smtClean="0"/>
              <a:t>Obeziteti</a:t>
            </a:r>
            <a:endParaRPr lang="en-US" dirty="0"/>
          </a:p>
        </p:txBody>
      </p:sp>
      <p:sp>
        <p:nvSpPr>
          <p:cNvPr id="3" name="Content Placeholder 2"/>
          <p:cNvSpPr>
            <a:spLocks noGrp="1"/>
          </p:cNvSpPr>
          <p:nvPr>
            <p:ph idx="1"/>
          </p:nvPr>
        </p:nvSpPr>
        <p:spPr>
          <a:xfrm>
            <a:off x="502920" y="530352"/>
            <a:ext cx="6736080" cy="4187952"/>
          </a:xfrm>
        </p:spPr>
        <p:txBody>
          <a:bodyPr>
            <a:normAutofit fontScale="55000" lnSpcReduction="20000"/>
          </a:bodyPr>
          <a:lstStyle/>
          <a:p>
            <a:r>
              <a:rPr lang="en-US" dirty="0" err="1" smtClean="0"/>
              <a:t>Nga</a:t>
            </a:r>
            <a:r>
              <a:rPr lang="en-US" dirty="0" smtClean="0"/>
              <a:t> </a:t>
            </a:r>
            <a:r>
              <a:rPr lang="en-US" dirty="0" err="1" smtClean="0"/>
              <a:t>vjen</a:t>
            </a:r>
            <a:r>
              <a:rPr lang="en-US" dirty="0" smtClean="0"/>
              <a:t> </a:t>
            </a:r>
            <a:r>
              <a:rPr lang="en-US" dirty="0" err="1" smtClean="0"/>
              <a:t>obeziteti</a:t>
            </a:r>
            <a:r>
              <a:rPr lang="en-US" dirty="0" smtClean="0"/>
              <a:t>? </a:t>
            </a:r>
            <a:br>
              <a:rPr lang="en-US" dirty="0" smtClean="0"/>
            </a:br>
            <a:r>
              <a:rPr lang="en-US" dirty="0" err="1" smtClean="0"/>
              <a:t>Etiologjia</a:t>
            </a:r>
            <a:r>
              <a:rPr lang="en-US" dirty="0" smtClean="0"/>
              <a:t> e </a:t>
            </a:r>
            <a:r>
              <a:rPr lang="en-US" dirty="0" err="1" smtClean="0"/>
              <a:t>obezitetit</a:t>
            </a:r>
            <a:r>
              <a:rPr lang="en-US" dirty="0" smtClean="0"/>
              <a:t> </a:t>
            </a:r>
            <a:r>
              <a:rPr lang="en-US" dirty="0" err="1" smtClean="0"/>
              <a:t>është</a:t>
            </a:r>
            <a:r>
              <a:rPr lang="en-US" dirty="0" smtClean="0"/>
              <a:t> </a:t>
            </a:r>
            <a:r>
              <a:rPr lang="en-US" dirty="0" err="1" smtClean="0"/>
              <a:t>shumëfaktoresh</a:t>
            </a:r>
            <a:r>
              <a:rPr lang="en-US" dirty="0" smtClean="0"/>
              <a:t>, </a:t>
            </a:r>
            <a:br>
              <a:rPr lang="en-US" dirty="0" smtClean="0"/>
            </a:br>
            <a:r>
              <a:rPr lang="en-US" dirty="0" err="1" smtClean="0"/>
              <a:t>por</a:t>
            </a:r>
            <a:r>
              <a:rPr lang="en-US" dirty="0" smtClean="0"/>
              <a:t> </a:t>
            </a:r>
            <a:r>
              <a:rPr lang="en-US" dirty="0" err="1" smtClean="0"/>
              <a:t>shkaku</a:t>
            </a:r>
            <a:r>
              <a:rPr lang="en-US" dirty="0" smtClean="0"/>
              <a:t> </a:t>
            </a:r>
            <a:r>
              <a:rPr lang="en-US" dirty="0" err="1" smtClean="0"/>
              <a:t>themelor</a:t>
            </a:r>
            <a:r>
              <a:rPr lang="en-US" dirty="0" smtClean="0"/>
              <a:t> </a:t>
            </a:r>
            <a:r>
              <a:rPr lang="en-US" dirty="0" err="1" smtClean="0"/>
              <a:t>është</a:t>
            </a:r>
            <a:r>
              <a:rPr lang="en-US" dirty="0" smtClean="0"/>
              <a:t> </a:t>
            </a:r>
            <a:r>
              <a:rPr lang="en-US" dirty="0" err="1" smtClean="0"/>
              <a:t>ngrënia</a:t>
            </a:r>
            <a:r>
              <a:rPr lang="en-US" dirty="0" smtClean="0"/>
              <a:t> e </a:t>
            </a:r>
            <a:r>
              <a:rPr lang="en-US" dirty="0" err="1" smtClean="0"/>
              <a:t>tepërt.Obeziteti</a:t>
            </a:r>
            <a:r>
              <a:rPr lang="en-US" dirty="0" smtClean="0"/>
              <a:t> </a:t>
            </a:r>
            <a:r>
              <a:rPr lang="en-US" dirty="0" err="1" smtClean="0"/>
              <a:t>mund</a:t>
            </a:r>
            <a:r>
              <a:rPr lang="en-US" dirty="0" smtClean="0"/>
              <a:t> </a:t>
            </a:r>
            <a:r>
              <a:rPr lang="en-US" dirty="0" err="1" smtClean="0"/>
              <a:t>t'i</a:t>
            </a:r>
            <a:r>
              <a:rPr lang="en-US" dirty="0" smtClean="0"/>
              <a:t> </a:t>
            </a:r>
            <a:r>
              <a:rPr lang="en-US" dirty="0" err="1" smtClean="0"/>
              <a:t>ndodhë</a:t>
            </a:r>
            <a:r>
              <a:rPr lang="en-US" dirty="0" smtClean="0"/>
              <a:t> </a:t>
            </a:r>
            <a:r>
              <a:rPr lang="en-US" dirty="0" err="1" smtClean="0"/>
              <a:t>të</a:t>
            </a:r>
            <a:r>
              <a:rPr lang="en-US" dirty="0" smtClean="0"/>
              <a:t> </a:t>
            </a:r>
            <a:r>
              <a:rPr lang="en-US" dirty="0" err="1" smtClean="0"/>
              <a:t>gjithëve</a:t>
            </a:r>
            <a:r>
              <a:rPr lang="en-US" dirty="0" smtClean="0"/>
              <a:t>. </a:t>
            </a:r>
            <a:r>
              <a:rPr lang="en-US" dirty="0" err="1" smtClean="0"/>
              <a:t>Megjithatë</a:t>
            </a:r>
            <a:r>
              <a:rPr lang="en-US" dirty="0" smtClean="0"/>
              <a:t> </a:t>
            </a:r>
            <a:r>
              <a:rPr lang="en-US" dirty="0" err="1" smtClean="0"/>
              <a:t>disa</a:t>
            </a:r>
            <a:r>
              <a:rPr lang="en-US" dirty="0" smtClean="0"/>
              <a:t> </a:t>
            </a:r>
            <a:r>
              <a:rPr lang="en-US" dirty="0" err="1" smtClean="0"/>
              <a:t>grupe</a:t>
            </a:r>
            <a:r>
              <a:rPr lang="en-US" dirty="0" smtClean="0"/>
              <a:t> </a:t>
            </a:r>
            <a:r>
              <a:rPr lang="en-US" dirty="0" err="1" smtClean="0"/>
              <a:t>janë</a:t>
            </a:r>
            <a:r>
              <a:rPr lang="en-US" dirty="0" smtClean="0"/>
              <a:t> </a:t>
            </a:r>
            <a:r>
              <a:rPr lang="en-US" dirty="0" err="1" smtClean="0"/>
              <a:t>më</a:t>
            </a:r>
            <a:r>
              <a:rPr lang="en-US" dirty="0" smtClean="0"/>
              <a:t> </a:t>
            </a:r>
            <a:r>
              <a:rPr lang="en-US" dirty="0" err="1" smtClean="0"/>
              <a:t>shumë</a:t>
            </a:r>
            <a:r>
              <a:rPr lang="en-US" dirty="0" smtClean="0"/>
              <a:t> </a:t>
            </a:r>
            <a:r>
              <a:rPr lang="en-US" dirty="0" err="1" smtClean="0"/>
              <a:t>në</a:t>
            </a:r>
            <a:r>
              <a:rPr lang="en-US" dirty="0" smtClean="0"/>
              <a:t> </a:t>
            </a:r>
            <a:r>
              <a:rPr lang="en-US" dirty="0" err="1" smtClean="0"/>
              <a:t>rrezik</a:t>
            </a:r>
            <a:r>
              <a:rPr lang="en-US" dirty="0" smtClean="0"/>
              <a:t> </a:t>
            </a:r>
            <a:r>
              <a:rPr lang="en-US" dirty="0" err="1" smtClean="0"/>
              <a:t>të</a:t>
            </a:r>
            <a:r>
              <a:rPr lang="en-US" dirty="0" smtClean="0"/>
              <a:t> </a:t>
            </a:r>
            <a:r>
              <a:rPr lang="en-US" dirty="0" err="1" smtClean="0"/>
              <a:t>bëhen</a:t>
            </a:r>
            <a:r>
              <a:rPr lang="en-US" dirty="0" smtClean="0"/>
              <a:t> </a:t>
            </a:r>
            <a:r>
              <a:rPr lang="en-US" dirty="0" err="1" smtClean="0"/>
              <a:t>obezë</a:t>
            </a:r>
            <a:r>
              <a:rPr lang="en-US" dirty="0" smtClean="0"/>
              <a:t>. </a:t>
            </a:r>
            <a:r>
              <a:rPr lang="en-US" dirty="0" err="1" smtClean="0"/>
              <a:t>Faktorë</a:t>
            </a:r>
            <a:r>
              <a:rPr lang="en-US" dirty="0" smtClean="0"/>
              <a:t> </a:t>
            </a:r>
            <a:r>
              <a:rPr lang="en-US" dirty="0" err="1" smtClean="0"/>
              <a:t>të</a:t>
            </a:r>
            <a:r>
              <a:rPr lang="en-US" dirty="0" smtClean="0"/>
              <a:t> </a:t>
            </a:r>
            <a:r>
              <a:rPr lang="en-US" dirty="0" err="1" smtClean="0"/>
              <a:t>tjerë</a:t>
            </a:r>
            <a:r>
              <a:rPr lang="en-US" dirty="0" smtClean="0"/>
              <a:t> </a:t>
            </a:r>
            <a:r>
              <a:rPr lang="en-US" dirty="0" err="1" smtClean="0"/>
              <a:t>që</a:t>
            </a:r>
            <a:r>
              <a:rPr lang="en-US" dirty="0" smtClean="0"/>
              <a:t> </a:t>
            </a:r>
            <a:r>
              <a:rPr lang="en-US" dirty="0" err="1" smtClean="0"/>
              <a:t>lidhen</a:t>
            </a:r>
            <a:r>
              <a:rPr lang="en-US" dirty="0" smtClean="0"/>
              <a:t> me </a:t>
            </a:r>
            <a:r>
              <a:rPr lang="en-US" dirty="0" err="1" smtClean="0"/>
              <a:t>obezitetin</a:t>
            </a:r>
            <a:r>
              <a:rPr lang="en-US" dirty="0" smtClean="0"/>
              <a:t> </a:t>
            </a:r>
            <a:r>
              <a:rPr lang="en-US" dirty="0" err="1" smtClean="0"/>
              <a:t>janë</a:t>
            </a:r>
            <a:r>
              <a:rPr lang="en-US" dirty="0" smtClean="0"/>
              <a:t>: • </a:t>
            </a:r>
            <a:r>
              <a:rPr lang="en-US" dirty="0" err="1" smtClean="0"/>
              <a:t>Stresi</a:t>
            </a:r>
            <a:r>
              <a:rPr lang="en-US" dirty="0" smtClean="0"/>
              <a:t>, </a:t>
            </a:r>
            <a:r>
              <a:rPr lang="en-US" dirty="0" err="1" smtClean="0"/>
              <a:t>lodhja</a:t>
            </a:r>
            <a:r>
              <a:rPr lang="en-US" dirty="0" smtClean="0"/>
              <a:t>, </a:t>
            </a:r>
            <a:r>
              <a:rPr lang="en-US" dirty="0" err="1" smtClean="0"/>
              <a:t>trishtimi</a:t>
            </a:r>
            <a:r>
              <a:rPr lang="en-US" dirty="0" smtClean="0"/>
              <a:t> • </a:t>
            </a:r>
            <a:r>
              <a:rPr lang="en-US" dirty="0" err="1" smtClean="0"/>
              <a:t>Mosha</a:t>
            </a:r>
            <a:r>
              <a:rPr lang="en-US" dirty="0" smtClean="0"/>
              <a:t> </a:t>
            </a:r>
            <a:br>
              <a:rPr lang="en-US" dirty="0" smtClean="0"/>
            </a:br>
            <a:r>
              <a:rPr lang="en-US" dirty="0" smtClean="0"/>
              <a:t>• </a:t>
            </a:r>
            <a:r>
              <a:rPr lang="en-US" dirty="0" err="1" smtClean="0"/>
              <a:t>Disa</a:t>
            </a:r>
            <a:r>
              <a:rPr lang="en-US" dirty="0" smtClean="0"/>
              <a:t> </a:t>
            </a:r>
            <a:r>
              <a:rPr lang="en-US" dirty="0" err="1" smtClean="0"/>
              <a:t>ilaçe</a:t>
            </a:r>
            <a:r>
              <a:rPr lang="en-US" dirty="0" smtClean="0"/>
              <a:t> • </a:t>
            </a:r>
            <a:r>
              <a:rPr lang="en-US" dirty="0" err="1" smtClean="0"/>
              <a:t>çrregullime</a:t>
            </a:r>
            <a:r>
              <a:rPr lang="en-US" dirty="0" smtClean="0"/>
              <a:t> </a:t>
            </a:r>
            <a:r>
              <a:rPr lang="en-US" dirty="0" err="1" smtClean="0"/>
              <a:t>hormonale</a:t>
            </a:r>
            <a:r>
              <a:rPr lang="en-US" dirty="0" smtClean="0"/>
              <a:t> </a:t>
            </a:r>
            <a:br>
              <a:rPr lang="en-US" dirty="0" smtClean="0"/>
            </a:br>
            <a:r>
              <a:rPr lang="en-US" dirty="0" smtClean="0"/>
              <a:t>• </a:t>
            </a:r>
            <a:r>
              <a:rPr lang="en-US" dirty="0" err="1" smtClean="0"/>
              <a:t>Ndërprerja</a:t>
            </a:r>
            <a:r>
              <a:rPr lang="en-US" dirty="0" smtClean="0"/>
              <a:t> e </a:t>
            </a:r>
            <a:r>
              <a:rPr lang="en-US" dirty="0" err="1" smtClean="0"/>
              <a:t>pirjes</a:t>
            </a:r>
            <a:r>
              <a:rPr lang="en-US" dirty="0" smtClean="0"/>
              <a:t> </a:t>
            </a:r>
            <a:r>
              <a:rPr lang="en-US" dirty="0" err="1" smtClean="0"/>
              <a:t>së</a:t>
            </a:r>
            <a:r>
              <a:rPr lang="en-US" dirty="0" smtClean="0"/>
              <a:t> </a:t>
            </a:r>
            <a:r>
              <a:rPr lang="en-US" dirty="0" err="1" smtClean="0"/>
              <a:t>duhanit</a:t>
            </a:r>
            <a:r>
              <a:rPr lang="en-US" dirty="0" smtClean="0"/>
              <a:t> ( </a:t>
            </a:r>
            <a:r>
              <a:rPr lang="en-US" dirty="0" err="1" smtClean="0"/>
              <a:t>kjo</a:t>
            </a:r>
            <a:r>
              <a:rPr lang="en-US" dirty="0" smtClean="0"/>
              <a:t> </a:t>
            </a:r>
            <a:r>
              <a:rPr lang="en-US" dirty="0" err="1" smtClean="0"/>
              <a:t>nuk</a:t>
            </a:r>
            <a:r>
              <a:rPr lang="en-US" dirty="0" smtClean="0"/>
              <a:t> do </a:t>
            </a:r>
            <a:r>
              <a:rPr lang="en-US" dirty="0" err="1" smtClean="0"/>
              <a:t>të</a:t>
            </a:r>
            <a:r>
              <a:rPr lang="en-US" dirty="0" smtClean="0"/>
              <a:t> </a:t>
            </a:r>
            <a:r>
              <a:rPr lang="en-US" dirty="0" err="1" smtClean="0"/>
              <a:t>thotë</a:t>
            </a:r>
            <a:r>
              <a:rPr lang="en-US" dirty="0" smtClean="0"/>
              <a:t> </a:t>
            </a:r>
            <a:r>
              <a:rPr lang="en-US" dirty="0" err="1" smtClean="0"/>
              <a:t>që</a:t>
            </a:r>
            <a:r>
              <a:rPr lang="en-US" dirty="0" smtClean="0"/>
              <a:t> </a:t>
            </a:r>
            <a:r>
              <a:rPr lang="en-US" dirty="0" err="1" smtClean="0"/>
              <a:t>të</a:t>
            </a:r>
            <a:r>
              <a:rPr lang="en-US" dirty="0" smtClean="0"/>
              <a:t> </a:t>
            </a:r>
            <a:r>
              <a:rPr lang="en-US" dirty="0" err="1" smtClean="0"/>
              <a:t>pini</a:t>
            </a:r>
            <a:r>
              <a:rPr lang="en-US" dirty="0" smtClean="0"/>
              <a:t> </a:t>
            </a:r>
            <a:r>
              <a:rPr lang="en-US" dirty="0" err="1" smtClean="0"/>
              <a:t>duhanin</a:t>
            </a:r>
            <a:r>
              <a:rPr lang="en-US" dirty="0" smtClean="0"/>
              <a:t>, </a:t>
            </a:r>
            <a:r>
              <a:rPr lang="en-US" dirty="0" err="1" smtClean="0"/>
              <a:t>përkundrazi</a:t>
            </a:r>
            <a:r>
              <a:rPr lang="en-US" dirty="0" smtClean="0"/>
              <a:t>) </a:t>
            </a:r>
            <a:br>
              <a:rPr lang="en-US" dirty="0" smtClean="0"/>
            </a:br>
            <a:r>
              <a:rPr lang="en-US" dirty="0" smtClean="0"/>
              <a:t>• </a:t>
            </a:r>
            <a:r>
              <a:rPr lang="en-US" dirty="0" err="1" smtClean="0"/>
              <a:t>Mbajtia</a:t>
            </a:r>
            <a:r>
              <a:rPr lang="en-US" dirty="0" smtClean="0"/>
              <a:t> e </a:t>
            </a:r>
            <a:r>
              <a:rPr lang="en-US" dirty="0" err="1" smtClean="0"/>
              <a:t>kileve</a:t>
            </a:r>
            <a:r>
              <a:rPr lang="en-US" dirty="0" smtClean="0"/>
              <a:t> </a:t>
            </a:r>
            <a:r>
              <a:rPr lang="en-US" dirty="0" err="1" smtClean="0"/>
              <a:t>të</a:t>
            </a:r>
            <a:r>
              <a:rPr lang="en-US" dirty="0" smtClean="0"/>
              <a:t> </a:t>
            </a:r>
            <a:r>
              <a:rPr lang="en-US" dirty="0" err="1" smtClean="0"/>
              <a:t>tepërta</a:t>
            </a:r>
            <a:r>
              <a:rPr lang="en-US" dirty="0" smtClean="0"/>
              <a:t> </a:t>
            </a:r>
            <a:r>
              <a:rPr lang="en-US" dirty="0" err="1" smtClean="0"/>
              <a:t>të</a:t>
            </a:r>
            <a:r>
              <a:rPr lang="en-US" dirty="0" smtClean="0"/>
              <a:t> </a:t>
            </a:r>
            <a:r>
              <a:rPr lang="en-US" dirty="0" err="1" smtClean="0"/>
              <a:t>shtatëzanisë</a:t>
            </a:r>
            <a:r>
              <a:rPr lang="en-US" dirty="0" smtClean="0"/>
              <a:t> </a:t>
            </a:r>
            <a:br>
              <a:rPr lang="en-US" dirty="0" smtClean="0"/>
            </a:br>
            <a:r>
              <a:rPr lang="en-US" dirty="0" smtClean="0"/>
              <a:t>• </a:t>
            </a:r>
            <a:r>
              <a:rPr lang="en-US" dirty="0" err="1" smtClean="0"/>
              <a:t>Trashëgimia</a:t>
            </a:r>
            <a:r>
              <a:rPr lang="en-US" dirty="0" smtClean="0"/>
              <a:t/>
            </a:r>
            <a:br>
              <a:rPr lang="en-US" dirty="0" smtClean="0"/>
            </a:br>
            <a:r>
              <a:rPr lang="en-US" dirty="0" err="1" smtClean="0"/>
              <a:t>Obeziteti</a:t>
            </a:r>
            <a:r>
              <a:rPr lang="en-US" dirty="0" smtClean="0"/>
              <a:t> </a:t>
            </a:r>
            <a:r>
              <a:rPr lang="en-US" dirty="0" err="1" smtClean="0"/>
              <a:t>eshte</a:t>
            </a:r>
            <a:r>
              <a:rPr lang="en-US" dirty="0" smtClean="0"/>
              <a:t> </a:t>
            </a:r>
            <a:r>
              <a:rPr lang="en-US" dirty="0" err="1" smtClean="0"/>
              <a:t>i</a:t>
            </a:r>
            <a:r>
              <a:rPr lang="en-US" dirty="0" smtClean="0"/>
              <a:t> </a:t>
            </a:r>
            <a:r>
              <a:rPr lang="en-US" dirty="0" err="1" smtClean="0"/>
              <a:t>lidhur</a:t>
            </a:r>
            <a:r>
              <a:rPr lang="en-US" dirty="0" smtClean="0"/>
              <a:t> me </a:t>
            </a:r>
            <a:r>
              <a:rPr lang="en-US" dirty="0" err="1" smtClean="0"/>
              <a:t>shume</a:t>
            </a:r>
            <a:r>
              <a:rPr lang="en-US" dirty="0" smtClean="0"/>
              <a:t> </a:t>
            </a:r>
            <a:r>
              <a:rPr lang="en-US" dirty="0" err="1" smtClean="0"/>
              <a:t>semundje</a:t>
            </a:r>
            <a:r>
              <a:rPr lang="en-US" dirty="0" smtClean="0"/>
              <a:t>: </a:t>
            </a:r>
            <a:br>
              <a:rPr lang="en-US" dirty="0" smtClean="0"/>
            </a:br>
            <a:r>
              <a:rPr lang="en-US" dirty="0" smtClean="0"/>
              <a:t>• </a:t>
            </a:r>
            <a:r>
              <a:rPr lang="en-US" dirty="0" err="1" smtClean="0"/>
              <a:t>Zemra</a:t>
            </a:r>
            <a:r>
              <a:rPr lang="en-US" dirty="0" smtClean="0"/>
              <a:t> (</a:t>
            </a:r>
            <a:r>
              <a:rPr lang="en-US" dirty="0" err="1" smtClean="0"/>
              <a:t>infrakt</a:t>
            </a:r>
            <a:r>
              <a:rPr lang="en-US" dirty="0" smtClean="0"/>
              <a:t> ne </a:t>
            </a:r>
            <a:r>
              <a:rPr lang="en-US" dirty="0" err="1" smtClean="0"/>
              <a:t>zemer</a:t>
            </a:r>
            <a:r>
              <a:rPr lang="en-US" dirty="0" smtClean="0"/>
              <a:t>) </a:t>
            </a:r>
            <a:br>
              <a:rPr lang="en-US" dirty="0" smtClean="0"/>
            </a:br>
            <a:r>
              <a:rPr lang="en-US" dirty="0" smtClean="0"/>
              <a:t>• </a:t>
            </a:r>
            <a:r>
              <a:rPr lang="en-US" dirty="0" err="1" smtClean="0"/>
              <a:t>Enet</a:t>
            </a:r>
            <a:r>
              <a:rPr lang="en-US" dirty="0" smtClean="0"/>
              <a:t> e </a:t>
            </a:r>
            <a:r>
              <a:rPr lang="en-US" dirty="0" err="1" smtClean="0"/>
              <a:t>gjakut</a:t>
            </a:r>
            <a:r>
              <a:rPr lang="en-US" dirty="0" smtClean="0"/>
              <a:t> (</a:t>
            </a:r>
            <a:r>
              <a:rPr lang="en-US" dirty="0" err="1" smtClean="0"/>
              <a:t>tensioni</a:t>
            </a:r>
            <a:r>
              <a:rPr lang="en-US" dirty="0" smtClean="0"/>
              <a:t> </a:t>
            </a:r>
            <a:r>
              <a:rPr lang="en-US" dirty="0" err="1" smtClean="0"/>
              <a:t>i</a:t>
            </a:r>
            <a:r>
              <a:rPr lang="en-US" dirty="0" smtClean="0"/>
              <a:t> </a:t>
            </a:r>
            <a:r>
              <a:rPr lang="en-US" dirty="0" err="1" smtClean="0"/>
              <a:t>gjakut</a:t>
            </a:r>
            <a:r>
              <a:rPr lang="en-US" dirty="0" smtClean="0"/>
              <a:t>, </a:t>
            </a:r>
            <a:r>
              <a:rPr lang="en-US" dirty="0" err="1" smtClean="0"/>
              <a:t>athirosklirosis</a:t>
            </a:r>
            <a:r>
              <a:rPr lang="en-US" dirty="0" smtClean="0"/>
              <a:t>) </a:t>
            </a:r>
            <a:br>
              <a:rPr lang="en-US" dirty="0" smtClean="0"/>
            </a:br>
            <a:r>
              <a:rPr lang="en-US" dirty="0" smtClean="0"/>
              <a:t>• </a:t>
            </a:r>
            <a:r>
              <a:rPr lang="en-US" dirty="0" err="1" smtClean="0"/>
              <a:t>Sistemi</a:t>
            </a:r>
            <a:r>
              <a:rPr lang="en-US" dirty="0" smtClean="0"/>
              <a:t> </a:t>
            </a:r>
            <a:r>
              <a:rPr lang="en-US" dirty="0" err="1" smtClean="0"/>
              <a:t>i</a:t>
            </a:r>
            <a:r>
              <a:rPr lang="en-US" dirty="0" smtClean="0"/>
              <a:t> </a:t>
            </a:r>
            <a:r>
              <a:rPr lang="en-US" dirty="0" err="1" smtClean="0"/>
              <a:t>frymëmarrjes</a:t>
            </a:r>
            <a:r>
              <a:rPr lang="en-US" dirty="0" smtClean="0"/>
              <a:t> </a:t>
            </a:r>
            <a:br>
              <a:rPr lang="en-US" dirty="0" smtClean="0"/>
            </a:br>
            <a:r>
              <a:rPr lang="en-US" dirty="0" smtClean="0"/>
              <a:t>• </a:t>
            </a:r>
            <a:r>
              <a:rPr lang="en-US" dirty="0" err="1" smtClean="0"/>
              <a:t>Sistemi</a:t>
            </a:r>
            <a:r>
              <a:rPr lang="en-US" dirty="0" smtClean="0"/>
              <a:t> </a:t>
            </a:r>
            <a:r>
              <a:rPr lang="en-US" dirty="0" err="1" smtClean="0"/>
              <a:t>hepato-temth</a:t>
            </a:r>
            <a:r>
              <a:rPr lang="en-US" dirty="0" smtClean="0"/>
              <a:t> </a:t>
            </a:r>
            <a:br>
              <a:rPr lang="en-US" dirty="0" smtClean="0"/>
            </a:br>
            <a:r>
              <a:rPr lang="en-US" dirty="0" smtClean="0"/>
              <a:t>• Hormone </a:t>
            </a:r>
            <a:r>
              <a:rPr lang="en-US" dirty="0" err="1" smtClean="0"/>
              <a:t>dhe</a:t>
            </a:r>
            <a:r>
              <a:rPr lang="en-US" dirty="0" smtClean="0"/>
              <a:t> </a:t>
            </a:r>
            <a:r>
              <a:rPr lang="en-US" dirty="0" err="1" smtClean="0"/>
              <a:t>funksionet</a:t>
            </a:r>
            <a:r>
              <a:rPr lang="en-US" dirty="0" smtClean="0"/>
              <a:t> </a:t>
            </a:r>
            <a:r>
              <a:rPr lang="en-US" dirty="0" err="1" smtClean="0"/>
              <a:t>metabolike</a:t>
            </a:r>
            <a:r>
              <a:rPr lang="en-US" dirty="0" smtClean="0"/>
              <a:t> </a:t>
            </a:r>
            <a:br>
              <a:rPr lang="en-US" dirty="0" smtClean="0"/>
            </a:br>
            <a:r>
              <a:rPr lang="en-US" dirty="0" smtClean="0"/>
              <a:t>• </a:t>
            </a:r>
            <a:r>
              <a:rPr lang="en-US" dirty="0" err="1" smtClean="0"/>
              <a:t>Veshkat</a:t>
            </a:r>
            <a:r>
              <a:rPr lang="en-US" dirty="0" smtClean="0"/>
              <a:t/>
            </a:r>
            <a:br>
              <a:rPr lang="en-US" dirty="0" smtClean="0"/>
            </a:br>
            <a:r>
              <a:rPr lang="en-US" dirty="0" smtClean="0"/>
              <a:t>• </a:t>
            </a:r>
            <a:r>
              <a:rPr lang="en-US" dirty="0" err="1" smtClean="0"/>
              <a:t>Nyjet</a:t>
            </a:r>
            <a:r>
              <a:rPr lang="en-US" dirty="0" smtClean="0"/>
              <a:t> </a:t>
            </a:r>
            <a:r>
              <a:rPr lang="en-US" dirty="0" err="1" smtClean="0"/>
              <a:t>dhe</a:t>
            </a:r>
            <a:r>
              <a:rPr lang="en-US" dirty="0" smtClean="0"/>
              <a:t> </a:t>
            </a:r>
            <a:r>
              <a:rPr lang="en-US" dirty="0" err="1" smtClean="0"/>
              <a:t>muskujt</a:t>
            </a:r>
            <a:r>
              <a:rPr lang="en-US" dirty="0" smtClean="0"/>
              <a:t> </a:t>
            </a:r>
            <a:br>
              <a:rPr lang="en-US" dirty="0" smtClean="0"/>
            </a:br>
            <a:r>
              <a:rPr lang="en-US" dirty="0" smtClean="0"/>
              <a:t>• </a:t>
            </a:r>
            <a:r>
              <a:rPr lang="en-US" dirty="0" err="1" smtClean="0"/>
              <a:t>Lekura</a:t>
            </a:r>
            <a:r>
              <a:rPr lang="en-US" dirty="0" smtClean="0"/>
              <a:t> </a:t>
            </a:r>
            <a:br>
              <a:rPr lang="en-US" dirty="0" smtClean="0"/>
            </a:br>
            <a:r>
              <a:rPr lang="en-US" dirty="0" smtClean="0"/>
              <a:t>•</a:t>
            </a:r>
            <a:r>
              <a:rPr lang="en-US" dirty="0" err="1" smtClean="0"/>
              <a:t>Çrregullime</a:t>
            </a:r>
            <a:r>
              <a:rPr lang="en-US" dirty="0" smtClean="0"/>
              <a:t> </a:t>
            </a:r>
            <a:r>
              <a:rPr lang="en-US" dirty="0" err="1" smtClean="0"/>
              <a:t>riprodhuese</a:t>
            </a:r>
            <a:r>
              <a:rPr lang="en-US" dirty="0" smtClean="0"/>
              <a:t> </a:t>
            </a:r>
            <a:br>
              <a:rPr lang="en-US" dirty="0" smtClean="0"/>
            </a:br>
            <a:r>
              <a:rPr lang="en-US" dirty="0" smtClean="0"/>
              <a:t>• </a:t>
            </a:r>
            <a:r>
              <a:rPr lang="en-US" dirty="0" err="1" smtClean="0"/>
              <a:t>Çrregullime</a:t>
            </a:r>
            <a:r>
              <a:rPr lang="en-US" dirty="0" smtClean="0"/>
              <a:t> </a:t>
            </a:r>
            <a:r>
              <a:rPr lang="en-US" dirty="0" err="1" smtClean="0"/>
              <a:t>psikologike</a:t>
            </a:r>
            <a:endParaRPr lang="en-US" dirty="0"/>
          </a:p>
        </p:txBody>
      </p:sp>
      <p:pic>
        <p:nvPicPr>
          <p:cNvPr id="4" name="Picture 3" descr="obeziteti.jpg"/>
          <p:cNvPicPr>
            <a:picLocks noChangeAspect="1"/>
          </p:cNvPicPr>
          <p:nvPr/>
        </p:nvPicPr>
        <p:blipFill>
          <a:blip r:embed="rId2"/>
          <a:stretch>
            <a:fillRect/>
          </a:stretch>
        </p:blipFill>
        <p:spPr>
          <a:xfrm>
            <a:off x="5715000" y="2286000"/>
            <a:ext cx="2552700" cy="3219450"/>
          </a:xfrm>
          <a:prstGeom prst="rect">
            <a:avLst/>
          </a:prstGeom>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502920" y="4983480"/>
            <a:ext cx="8183880" cy="807720"/>
          </a:xfrm>
        </p:spPr>
        <p:txBody>
          <a:bodyPr>
            <a:normAutofit/>
          </a:bodyPr>
          <a:lstStyle/>
          <a:p>
            <a:r>
              <a:rPr lang="it-IT" sz="1800" dirty="0" smtClean="0"/>
              <a:t>Arterioskleroza dhe Osteoporoza </a:t>
            </a:r>
            <a:endParaRPr lang="en-US" sz="1800" dirty="0"/>
          </a:p>
        </p:txBody>
      </p:sp>
      <p:sp>
        <p:nvSpPr>
          <p:cNvPr id="5" name="Content Placeholder 4"/>
          <p:cNvSpPr>
            <a:spLocks noGrp="1"/>
          </p:cNvSpPr>
          <p:nvPr>
            <p:ph idx="1"/>
          </p:nvPr>
        </p:nvSpPr>
        <p:spPr>
          <a:xfrm>
            <a:off x="502920" y="530352"/>
            <a:ext cx="8183880" cy="3889248"/>
          </a:xfrm>
        </p:spPr>
        <p:txBody>
          <a:bodyPr>
            <a:noAutofit/>
          </a:bodyPr>
          <a:lstStyle/>
          <a:p>
            <a:r>
              <a:rPr lang="en-US" sz="800" dirty="0" smtClean="0"/>
              <a:t/>
            </a:r>
            <a:br>
              <a:rPr lang="en-US" sz="800" dirty="0" smtClean="0"/>
            </a:br>
            <a:r>
              <a:rPr lang="en-US" sz="900" dirty="0" err="1" smtClean="0"/>
              <a:t>Osteoporoza</a:t>
            </a:r>
            <a:r>
              <a:rPr lang="en-US" sz="900" dirty="0" smtClean="0"/>
              <a:t> </a:t>
            </a:r>
            <a:r>
              <a:rPr lang="en-US" sz="900" dirty="0" err="1" smtClean="0"/>
              <a:t>është</a:t>
            </a:r>
            <a:r>
              <a:rPr lang="en-US" sz="900" dirty="0" smtClean="0"/>
              <a:t> </a:t>
            </a:r>
            <a:r>
              <a:rPr lang="en-US" sz="900" dirty="0" err="1" smtClean="0"/>
              <a:t>një</a:t>
            </a:r>
            <a:r>
              <a:rPr lang="en-US" sz="900" dirty="0" smtClean="0"/>
              <a:t> </a:t>
            </a:r>
            <a:r>
              <a:rPr lang="en-US" sz="900" dirty="0" err="1" smtClean="0"/>
              <a:t>sëmundje</a:t>
            </a:r>
            <a:r>
              <a:rPr lang="en-US" sz="900" dirty="0" smtClean="0"/>
              <a:t> e </a:t>
            </a:r>
            <a:r>
              <a:rPr lang="en-US" sz="900" dirty="0" err="1" smtClean="0"/>
              <a:t>fshehtë</a:t>
            </a:r>
            <a:r>
              <a:rPr lang="en-US" sz="900" dirty="0" smtClean="0"/>
              <a:t>. </a:t>
            </a:r>
            <a:r>
              <a:rPr lang="en-US" sz="900" dirty="0" err="1" smtClean="0"/>
              <a:t>Nuk</a:t>
            </a:r>
            <a:r>
              <a:rPr lang="en-US" sz="900" dirty="0" smtClean="0"/>
              <a:t> </a:t>
            </a:r>
            <a:r>
              <a:rPr lang="en-US" sz="900" dirty="0" err="1" smtClean="0"/>
              <a:t>jep</a:t>
            </a:r>
            <a:r>
              <a:rPr lang="en-US" sz="900" dirty="0" smtClean="0"/>
              <a:t> </a:t>
            </a:r>
            <a:r>
              <a:rPr lang="en-US" sz="900" dirty="0" err="1" smtClean="0"/>
              <a:t>shenja</a:t>
            </a:r>
            <a:r>
              <a:rPr lang="en-US" sz="900" dirty="0" smtClean="0"/>
              <a:t> </a:t>
            </a:r>
            <a:r>
              <a:rPr lang="en-US" sz="900" dirty="0" err="1" smtClean="0"/>
              <a:t>për</a:t>
            </a:r>
            <a:r>
              <a:rPr lang="en-US" sz="900" dirty="0" smtClean="0"/>
              <a:t> </a:t>
            </a:r>
            <a:r>
              <a:rPr lang="en-US" sz="900" dirty="0" err="1" smtClean="0"/>
              <a:t>një</a:t>
            </a:r>
            <a:r>
              <a:rPr lang="en-US" sz="900" dirty="0" smtClean="0"/>
              <a:t> </a:t>
            </a:r>
            <a:r>
              <a:rPr lang="en-US" sz="900" dirty="0" err="1" smtClean="0"/>
              <a:t>kohë</a:t>
            </a:r>
            <a:r>
              <a:rPr lang="en-US" sz="900" dirty="0" smtClean="0"/>
              <a:t> </a:t>
            </a:r>
            <a:r>
              <a:rPr lang="en-US" sz="900" dirty="0" err="1" smtClean="0"/>
              <a:t>të</a:t>
            </a:r>
            <a:r>
              <a:rPr lang="en-US" sz="900" dirty="0" smtClean="0"/>
              <a:t> </a:t>
            </a:r>
            <a:r>
              <a:rPr lang="en-US" sz="900" dirty="0" err="1" smtClean="0"/>
              <a:t>shkurtër</a:t>
            </a:r>
            <a:r>
              <a:rPr lang="en-US" sz="900" dirty="0" smtClean="0"/>
              <a:t> </a:t>
            </a:r>
            <a:r>
              <a:rPr lang="en-US" sz="900" dirty="0" err="1" smtClean="0"/>
              <a:t>por</a:t>
            </a:r>
            <a:r>
              <a:rPr lang="en-US" sz="900" dirty="0" smtClean="0"/>
              <a:t> </a:t>
            </a:r>
            <a:r>
              <a:rPr lang="en-US" sz="900" dirty="0" err="1" smtClean="0"/>
              <a:t>afatgjate</a:t>
            </a:r>
            <a:r>
              <a:rPr lang="en-US" sz="900" dirty="0" smtClean="0"/>
              <a:t>. 3-4 </a:t>
            </a:r>
            <a:r>
              <a:rPr lang="en-US" sz="900" dirty="0" err="1" smtClean="0"/>
              <a:t>vjet</a:t>
            </a:r>
            <a:r>
              <a:rPr lang="en-US" sz="900" dirty="0" smtClean="0"/>
              <a:t> pas menopauses 30% e </a:t>
            </a:r>
            <a:r>
              <a:rPr lang="en-US" sz="900" dirty="0" err="1" smtClean="0"/>
              <a:t>kockës</a:t>
            </a:r>
            <a:r>
              <a:rPr lang="en-US" sz="900" dirty="0" smtClean="0"/>
              <a:t> </a:t>
            </a:r>
            <a:r>
              <a:rPr lang="en-US" sz="900" dirty="0" err="1" smtClean="0"/>
              <a:t>humbet</a:t>
            </a:r>
            <a:r>
              <a:rPr lang="en-US" sz="900" dirty="0" smtClean="0"/>
              <a:t>. </a:t>
            </a:r>
            <a:r>
              <a:rPr lang="en-US" sz="900" dirty="0" err="1" smtClean="0"/>
              <a:t>Nëse</a:t>
            </a:r>
            <a:r>
              <a:rPr lang="en-US" sz="900" dirty="0" smtClean="0"/>
              <a:t> </a:t>
            </a:r>
            <a:r>
              <a:rPr lang="en-US" sz="900" dirty="0" err="1" smtClean="0"/>
              <a:t>është</a:t>
            </a:r>
            <a:r>
              <a:rPr lang="en-US" sz="900" dirty="0" smtClean="0"/>
              <a:t> </a:t>
            </a:r>
            <a:r>
              <a:rPr lang="en-US" sz="900" dirty="0" err="1" smtClean="0"/>
              <a:t>krijuar</a:t>
            </a:r>
            <a:r>
              <a:rPr lang="en-US" sz="900" dirty="0" smtClean="0"/>
              <a:t> </a:t>
            </a:r>
            <a:r>
              <a:rPr lang="en-US" sz="900" dirty="0" err="1" smtClean="0"/>
              <a:t>osteoporoza</a:t>
            </a:r>
            <a:r>
              <a:rPr lang="en-US" sz="900" dirty="0" smtClean="0"/>
              <a:t> </a:t>
            </a:r>
            <a:r>
              <a:rPr lang="en-US" sz="900" dirty="0" err="1" smtClean="0"/>
              <a:t>vihet</a:t>
            </a:r>
            <a:r>
              <a:rPr lang="en-US" sz="900" dirty="0" smtClean="0"/>
              <a:t> re </a:t>
            </a:r>
            <a:r>
              <a:rPr lang="en-US" sz="900" dirty="0" err="1" smtClean="0"/>
              <a:t>kërrusje</a:t>
            </a:r>
            <a:r>
              <a:rPr lang="en-US" sz="900" dirty="0" smtClean="0"/>
              <a:t> </a:t>
            </a:r>
            <a:r>
              <a:rPr lang="en-US" sz="900" dirty="0" err="1" smtClean="0"/>
              <a:t>dhe</a:t>
            </a:r>
            <a:r>
              <a:rPr lang="en-US" sz="900" dirty="0" smtClean="0"/>
              <a:t> </a:t>
            </a:r>
            <a:r>
              <a:rPr lang="en-US" sz="900" dirty="0" err="1" smtClean="0"/>
              <a:t>dhimbje</a:t>
            </a:r>
            <a:r>
              <a:rPr lang="en-US" sz="900" dirty="0" smtClean="0"/>
              <a:t> </a:t>
            </a:r>
            <a:r>
              <a:rPr lang="en-US" sz="900" dirty="0" err="1" smtClean="0"/>
              <a:t>të</a:t>
            </a:r>
            <a:r>
              <a:rPr lang="en-US" sz="900" dirty="0" smtClean="0"/>
              <a:t> </a:t>
            </a:r>
            <a:r>
              <a:rPr lang="en-US" sz="900" dirty="0" err="1" smtClean="0"/>
              <a:t>belit</a:t>
            </a:r>
            <a:r>
              <a:rPr lang="en-US" sz="900" dirty="0" smtClean="0"/>
              <a:t> </a:t>
            </a:r>
            <a:r>
              <a:rPr lang="en-US" sz="900" dirty="0" err="1" smtClean="0"/>
              <a:t>dhe</a:t>
            </a:r>
            <a:r>
              <a:rPr lang="en-US" sz="900" dirty="0" smtClean="0"/>
              <a:t> </a:t>
            </a:r>
            <a:r>
              <a:rPr lang="en-US" sz="900" dirty="0" err="1" smtClean="0"/>
              <a:t>shpinës.Sidomos</a:t>
            </a:r>
            <a:r>
              <a:rPr lang="en-US" sz="900" dirty="0" smtClean="0"/>
              <a:t> </a:t>
            </a:r>
            <a:r>
              <a:rPr lang="en-US" sz="900" dirty="0" err="1" smtClean="0"/>
              <a:t>kockat</a:t>
            </a:r>
            <a:r>
              <a:rPr lang="en-US" sz="900" dirty="0" smtClean="0"/>
              <a:t> e </a:t>
            </a:r>
            <a:r>
              <a:rPr lang="en-US" sz="900" dirty="0" err="1" smtClean="0"/>
              <a:t>vertebrës</a:t>
            </a:r>
            <a:r>
              <a:rPr lang="en-US" sz="900" dirty="0" smtClean="0"/>
              <a:t> </a:t>
            </a:r>
            <a:r>
              <a:rPr lang="en-US" sz="900" dirty="0" err="1" smtClean="0"/>
              <a:t>janë</a:t>
            </a:r>
            <a:r>
              <a:rPr lang="en-US" sz="900" dirty="0" smtClean="0"/>
              <a:t> </a:t>
            </a:r>
            <a:r>
              <a:rPr lang="en-US" sz="900" dirty="0" err="1" smtClean="0"/>
              <a:t>shumë</a:t>
            </a:r>
            <a:r>
              <a:rPr lang="en-US" sz="900" dirty="0" smtClean="0"/>
              <a:t> </a:t>
            </a:r>
            <a:r>
              <a:rPr lang="en-US" sz="900" dirty="0" err="1" smtClean="0"/>
              <a:t>delikate</a:t>
            </a:r>
            <a:r>
              <a:rPr lang="en-US" sz="900" dirty="0" smtClean="0"/>
              <a:t>. </a:t>
            </a:r>
            <a:r>
              <a:rPr lang="en-US" sz="900" dirty="0" err="1" smtClean="0"/>
              <a:t>Edhe</a:t>
            </a:r>
            <a:r>
              <a:rPr lang="en-US" sz="900" dirty="0" smtClean="0"/>
              <a:t> </a:t>
            </a:r>
            <a:r>
              <a:rPr lang="en-US" sz="900" dirty="0" err="1" smtClean="0"/>
              <a:t>kockat</a:t>
            </a:r>
            <a:r>
              <a:rPr lang="en-US" sz="900" dirty="0" smtClean="0"/>
              <a:t> e </a:t>
            </a:r>
            <a:r>
              <a:rPr lang="en-US" sz="900" dirty="0" err="1" smtClean="0"/>
              <a:t>kyçit</a:t>
            </a:r>
            <a:r>
              <a:rPr lang="en-US" sz="900" dirty="0" smtClean="0"/>
              <a:t> </a:t>
            </a:r>
            <a:r>
              <a:rPr lang="en-US" sz="900" dirty="0" err="1" smtClean="0"/>
              <a:t>të</a:t>
            </a:r>
            <a:r>
              <a:rPr lang="en-US" sz="900" dirty="0" smtClean="0"/>
              <a:t> </a:t>
            </a:r>
            <a:r>
              <a:rPr lang="en-US" sz="900" dirty="0" err="1" smtClean="0"/>
              <a:t>dorës</a:t>
            </a:r>
            <a:r>
              <a:rPr lang="en-US" sz="900" dirty="0" smtClean="0"/>
              <a:t> </a:t>
            </a:r>
            <a:r>
              <a:rPr lang="en-US" sz="900" dirty="0" err="1" smtClean="0"/>
              <a:t>ndikohen.Te</a:t>
            </a:r>
            <a:r>
              <a:rPr lang="en-US" sz="900" dirty="0" smtClean="0"/>
              <a:t> tipi </a:t>
            </a:r>
            <a:r>
              <a:rPr lang="en-US" sz="900" dirty="0" err="1" smtClean="0"/>
              <a:t>i</a:t>
            </a:r>
            <a:r>
              <a:rPr lang="en-US" sz="900" dirty="0" smtClean="0"/>
              <a:t> </a:t>
            </a:r>
            <a:r>
              <a:rPr lang="en-US" sz="900" dirty="0" err="1" smtClean="0"/>
              <a:t>dytë</a:t>
            </a:r>
            <a:r>
              <a:rPr lang="en-US" sz="900" dirty="0" smtClean="0"/>
              <a:t> </a:t>
            </a:r>
            <a:r>
              <a:rPr lang="en-US" sz="900" dirty="0" err="1" smtClean="0"/>
              <a:t>vihen</a:t>
            </a:r>
            <a:r>
              <a:rPr lang="en-US" sz="900" dirty="0" smtClean="0"/>
              <a:t> re </a:t>
            </a:r>
            <a:r>
              <a:rPr lang="en-US" sz="900" dirty="0" err="1" smtClean="0"/>
              <a:t>më</a:t>
            </a:r>
            <a:r>
              <a:rPr lang="en-US" sz="900" dirty="0" smtClean="0"/>
              <a:t> </a:t>
            </a:r>
            <a:r>
              <a:rPr lang="en-US" sz="900" dirty="0" err="1" smtClean="0"/>
              <a:t>shumë</a:t>
            </a:r>
            <a:r>
              <a:rPr lang="en-US" sz="900" dirty="0" smtClean="0"/>
              <a:t> </a:t>
            </a:r>
            <a:r>
              <a:rPr lang="en-US" sz="900" dirty="0" err="1" smtClean="0"/>
              <a:t>dhimbjet</a:t>
            </a:r>
            <a:r>
              <a:rPr lang="en-US" sz="900" dirty="0" smtClean="0"/>
              <a:t> e </a:t>
            </a:r>
            <a:r>
              <a:rPr lang="en-US" sz="900" dirty="0" err="1" smtClean="0"/>
              <a:t>kockave.Me</a:t>
            </a:r>
            <a:r>
              <a:rPr lang="en-US" sz="900" dirty="0" smtClean="0"/>
              <a:t> </a:t>
            </a:r>
            <a:r>
              <a:rPr lang="en-US" sz="900" dirty="0" err="1" smtClean="0"/>
              <a:t>rritjen</a:t>
            </a:r>
            <a:r>
              <a:rPr lang="en-US" sz="900" dirty="0" smtClean="0"/>
              <a:t> e </a:t>
            </a:r>
            <a:r>
              <a:rPr lang="en-US" sz="900" dirty="0" err="1" smtClean="0"/>
              <a:t>moshës</a:t>
            </a:r>
            <a:r>
              <a:rPr lang="en-US" sz="900" dirty="0" smtClean="0"/>
              <a:t> </a:t>
            </a:r>
            <a:r>
              <a:rPr lang="en-US" sz="900" dirty="0" err="1" smtClean="0"/>
              <a:t>rritet</a:t>
            </a:r>
            <a:r>
              <a:rPr lang="en-US" sz="900" dirty="0" smtClean="0"/>
              <a:t> </a:t>
            </a:r>
            <a:r>
              <a:rPr lang="en-US" sz="900" dirty="0" err="1" smtClean="0"/>
              <a:t>mundësia</a:t>
            </a:r>
            <a:r>
              <a:rPr lang="en-US" sz="900" dirty="0" smtClean="0"/>
              <a:t> e </a:t>
            </a:r>
            <a:r>
              <a:rPr lang="en-US" sz="900" dirty="0" err="1" smtClean="0"/>
              <a:t>thyerjes</a:t>
            </a:r>
            <a:r>
              <a:rPr lang="en-US" sz="900" dirty="0" smtClean="0"/>
              <a:t> </a:t>
            </a:r>
            <a:r>
              <a:rPr lang="en-US" sz="900" dirty="0" err="1" smtClean="0"/>
              <a:t>së</a:t>
            </a:r>
            <a:r>
              <a:rPr lang="en-US" sz="900" dirty="0" smtClean="0"/>
              <a:t> </a:t>
            </a:r>
            <a:r>
              <a:rPr lang="en-US" sz="900" dirty="0" err="1" smtClean="0"/>
              <a:t>kockave</a:t>
            </a:r>
            <a:r>
              <a:rPr lang="en-US" sz="900" dirty="0" smtClean="0"/>
              <a:t> </a:t>
            </a:r>
            <a:r>
              <a:rPr lang="en-US" sz="900" dirty="0" err="1" smtClean="0"/>
              <a:t>të</a:t>
            </a:r>
            <a:r>
              <a:rPr lang="en-US" sz="900" dirty="0" smtClean="0"/>
              <a:t> </a:t>
            </a:r>
            <a:r>
              <a:rPr lang="en-US" sz="900" dirty="0" err="1" smtClean="0"/>
              <a:t>legenit</a:t>
            </a:r>
            <a:r>
              <a:rPr lang="en-US" sz="900" dirty="0" smtClean="0"/>
              <a:t>. </a:t>
            </a:r>
            <a:r>
              <a:rPr lang="en-US" sz="900" dirty="0" err="1" smtClean="0"/>
              <a:t>Këto</a:t>
            </a:r>
            <a:r>
              <a:rPr lang="en-US" sz="900" dirty="0" smtClean="0"/>
              <a:t> </a:t>
            </a:r>
            <a:r>
              <a:rPr lang="en-US" sz="900" dirty="0" err="1" smtClean="0"/>
              <a:t>lloj</a:t>
            </a:r>
            <a:r>
              <a:rPr lang="en-US" sz="900" dirty="0" smtClean="0"/>
              <a:t> </a:t>
            </a:r>
            <a:r>
              <a:rPr lang="en-US" sz="900" dirty="0" err="1" smtClean="0"/>
              <a:t>thyerjesh</a:t>
            </a:r>
            <a:r>
              <a:rPr lang="en-US" sz="900" dirty="0" smtClean="0"/>
              <a:t> </a:t>
            </a:r>
            <a:r>
              <a:rPr lang="en-US" sz="900" dirty="0" err="1" smtClean="0"/>
              <a:t>janë</a:t>
            </a:r>
            <a:r>
              <a:rPr lang="en-US" sz="900" dirty="0" smtClean="0"/>
              <a:t> </a:t>
            </a:r>
            <a:r>
              <a:rPr lang="en-US" sz="900" dirty="0" err="1" smtClean="0"/>
              <a:t>tepër</a:t>
            </a:r>
            <a:r>
              <a:rPr lang="en-US" sz="900" dirty="0" smtClean="0"/>
              <a:t> </a:t>
            </a:r>
            <a:r>
              <a:rPr lang="en-US" sz="900" dirty="0" err="1" smtClean="0"/>
              <a:t>të</a:t>
            </a:r>
            <a:r>
              <a:rPr lang="en-US" sz="900" dirty="0" smtClean="0"/>
              <a:t> </a:t>
            </a:r>
            <a:r>
              <a:rPr lang="en-US" sz="900" dirty="0" err="1" smtClean="0"/>
              <a:t>rrezikshme</a:t>
            </a:r>
            <a:r>
              <a:rPr lang="en-US" sz="900" dirty="0" smtClean="0"/>
              <a:t> </a:t>
            </a:r>
            <a:r>
              <a:rPr lang="en-US" sz="900" dirty="0" err="1" smtClean="0"/>
              <a:t>për</a:t>
            </a:r>
            <a:r>
              <a:rPr lang="en-US" sz="900" dirty="0" smtClean="0"/>
              <a:t> </a:t>
            </a:r>
            <a:r>
              <a:rPr lang="en-US" sz="900" dirty="0" err="1" smtClean="0"/>
              <a:t>jetën</a:t>
            </a:r>
            <a:r>
              <a:rPr lang="en-US" sz="900" dirty="0" smtClean="0"/>
              <a:t> </a:t>
            </a:r>
            <a:r>
              <a:rPr lang="en-US" sz="900" dirty="0" err="1" smtClean="0"/>
              <a:t>apo</a:t>
            </a:r>
            <a:r>
              <a:rPr lang="en-US" sz="900" dirty="0" smtClean="0"/>
              <a:t> </a:t>
            </a:r>
            <a:r>
              <a:rPr lang="en-US" sz="900" dirty="0" err="1" smtClean="0"/>
              <a:t>për</a:t>
            </a:r>
            <a:r>
              <a:rPr lang="en-US" sz="900" dirty="0" smtClean="0"/>
              <a:t> </a:t>
            </a:r>
            <a:r>
              <a:rPr lang="en-US" sz="900" dirty="0" err="1" smtClean="0"/>
              <a:t>ta</a:t>
            </a:r>
            <a:r>
              <a:rPr lang="en-US" sz="900" dirty="0" smtClean="0"/>
              <a:t> </a:t>
            </a:r>
            <a:r>
              <a:rPr lang="en-US" sz="900" dirty="0" err="1" smtClean="0"/>
              <a:t>bërë</a:t>
            </a:r>
            <a:r>
              <a:rPr lang="en-US" sz="900" dirty="0" smtClean="0"/>
              <a:t> </a:t>
            </a:r>
            <a:r>
              <a:rPr lang="en-US" sz="900" dirty="0" err="1" smtClean="0"/>
              <a:t>të</a:t>
            </a:r>
            <a:r>
              <a:rPr lang="en-US" sz="900" dirty="0" smtClean="0"/>
              <a:t> </a:t>
            </a:r>
            <a:r>
              <a:rPr lang="en-US" sz="900" dirty="0" err="1" smtClean="0"/>
              <a:t>sëmurin</a:t>
            </a:r>
            <a:r>
              <a:rPr lang="en-US" sz="900" dirty="0" smtClean="0"/>
              <a:t> </a:t>
            </a:r>
            <a:r>
              <a:rPr lang="en-US" sz="900" dirty="0" err="1" smtClean="0"/>
              <a:t>të</a:t>
            </a:r>
            <a:r>
              <a:rPr lang="en-US" sz="900" dirty="0" smtClean="0"/>
              <a:t> </a:t>
            </a:r>
            <a:r>
              <a:rPr lang="en-US" sz="900" dirty="0" err="1" smtClean="0"/>
              <a:t>mos</a:t>
            </a:r>
            <a:r>
              <a:rPr lang="en-US" sz="900" dirty="0" smtClean="0"/>
              <a:t> </a:t>
            </a:r>
            <a:r>
              <a:rPr lang="en-US" sz="900" dirty="0" err="1" smtClean="0"/>
              <a:t>lëviz</a:t>
            </a:r>
            <a:r>
              <a:rPr lang="en-US" sz="900" dirty="0" smtClean="0"/>
              <a:t> </a:t>
            </a:r>
            <a:r>
              <a:rPr lang="en-US" sz="900" dirty="0" err="1" smtClean="0"/>
              <a:t>nga</a:t>
            </a:r>
            <a:r>
              <a:rPr lang="en-US" sz="900" dirty="0" smtClean="0"/>
              <a:t> </a:t>
            </a:r>
            <a:r>
              <a:rPr lang="en-US" sz="900" dirty="0" err="1" smtClean="0"/>
              <a:t>shtrati</a:t>
            </a:r>
            <a:r>
              <a:rPr lang="en-US" sz="900" dirty="0" smtClean="0"/>
              <a:t>.</a:t>
            </a:r>
            <a:br>
              <a:rPr lang="en-US" sz="900" dirty="0" smtClean="0"/>
            </a:br>
            <a:r>
              <a:rPr lang="en-US" sz="900" dirty="0" smtClean="0"/>
              <a:t/>
            </a:r>
            <a:br>
              <a:rPr lang="en-US" sz="900" dirty="0" smtClean="0"/>
            </a:br>
            <a:r>
              <a:rPr lang="en-US" sz="900" dirty="0" err="1" smtClean="0"/>
              <a:t>Gratë</a:t>
            </a:r>
            <a:r>
              <a:rPr lang="en-US" sz="900" dirty="0" smtClean="0"/>
              <a:t>;</a:t>
            </a:r>
            <a:br>
              <a:rPr lang="en-US" sz="900" dirty="0" smtClean="0"/>
            </a:br>
            <a:r>
              <a:rPr lang="en-US" sz="900" dirty="0" err="1" smtClean="0"/>
              <a:t>Ato</a:t>
            </a:r>
            <a:r>
              <a:rPr lang="en-US" sz="900" dirty="0" smtClean="0"/>
              <a:t> </a:t>
            </a:r>
            <a:r>
              <a:rPr lang="en-US" sz="900" dirty="0" err="1" smtClean="0"/>
              <a:t>që</a:t>
            </a:r>
            <a:r>
              <a:rPr lang="en-US" sz="900" dirty="0" smtClean="0"/>
              <a:t> </a:t>
            </a:r>
            <a:r>
              <a:rPr lang="en-US" sz="900" dirty="0" err="1" smtClean="0"/>
              <a:t>janë</a:t>
            </a:r>
            <a:r>
              <a:rPr lang="en-US" sz="900" dirty="0" smtClean="0"/>
              <a:t> </a:t>
            </a:r>
            <a:r>
              <a:rPr lang="en-US" sz="900" dirty="0" err="1" smtClean="0"/>
              <a:t>të</a:t>
            </a:r>
            <a:r>
              <a:rPr lang="en-US" sz="900" dirty="0" smtClean="0"/>
              <a:t> </a:t>
            </a:r>
            <a:r>
              <a:rPr lang="en-US" sz="900" dirty="0" err="1" smtClean="0"/>
              <a:t>dobëta</a:t>
            </a:r>
            <a:r>
              <a:rPr lang="en-US" sz="900" dirty="0" smtClean="0"/>
              <a:t>;</a:t>
            </a:r>
            <a:br>
              <a:rPr lang="en-US" sz="900" dirty="0" smtClean="0"/>
            </a:br>
            <a:r>
              <a:rPr lang="en-US" sz="900" dirty="0" err="1" smtClean="0"/>
              <a:t>Ato</a:t>
            </a:r>
            <a:r>
              <a:rPr lang="en-US" sz="900" dirty="0" smtClean="0"/>
              <a:t> </a:t>
            </a:r>
            <a:r>
              <a:rPr lang="en-US" sz="900" dirty="0" err="1" smtClean="0"/>
              <a:t>që</a:t>
            </a:r>
            <a:r>
              <a:rPr lang="en-US" sz="900" dirty="0" smtClean="0"/>
              <a:t> </a:t>
            </a:r>
            <a:r>
              <a:rPr lang="en-US" sz="900" dirty="0" err="1" smtClean="0"/>
              <a:t>i</a:t>
            </a:r>
            <a:r>
              <a:rPr lang="en-US" sz="900" dirty="0" smtClean="0"/>
              <a:t> </a:t>
            </a:r>
            <a:r>
              <a:rPr lang="en-US" sz="900" dirty="0" err="1" smtClean="0"/>
              <a:t>kanë</a:t>
            </a:r>
            <a:r>
              <a:rPr lang="en-US" sz="900" dirty="0" smtClean="0"/>
              <a:t> </a:t>
            </a:r>
            <a:r>
              <a:rPr lang="en-US" sz="900" dirty="0" err="1" smtClean="0"/>
              <a:t>flokët</a:t>
            </a:r>
            <a:r>
              <a:rPr lang="en-US" sz="900" dirty="0" smtClean="0"/>
              <a:t> </a:t>
            </a:r>
            <a:r>
              <a:rPr lang="en-US" sz="900" dirty="0" err="1" smtClean="0"/>
              <a:t>apo</a:t>
            </a:r>
            <a:r>
              <a:rPr lang="en-US" sz="900" dirty="0" smtClean="0"/>
              <a:t> </a:t>
            </a:r>
            <a:r>
              <a:rPr lang="en-US" sz="900" dirty="0" err="1" smtClean="0"/>
              <a:t>lëkurën</a:t>
            </a:r>
            <a:r>
              <a:rPr lang="en-US" sz="900" dirty="0" smtClean="0"/>
              <a:t> </a:t>
            </a:r>
            <a:r>
              <a:rPr lang="en-US" sz="900" dirty="0" err="1" smtClean="0"/>
              <a:t>ngjyrë</a:t>
            </a:r>
            <a:r>
              <a:rPr lang="en-US" sz="900" dirty="0" smtClean="0"/>
              <a:t> </a:t>
            </a:r>
            <a:r>
              <a:rPr lang="en-US" sz="900" dirty="0" err="1" smtClean="0"/>
              <a:t>të</a:t>
            </a:r>
            <a:r>
              <a:rPr lang="en-US" sz="900" dirty="0" smtClean="0"/>
              <a:t> </a:t>
            </a:r>
            <a:r>
              <a:rPr lang="en-US" sz="900" dirty="0" err="1" smtClean="0"/>
              <a:t>hapur;Ato</a:t>
            </a:r>
            <a:r>
              <a:rPr lang="en-US" sz="900" dirty="0" smtClean="0"/>
              <a:t> </a:t>
            </a:r>
            <a:r>
              <a:rPr lang="en-US" sz="900" dirty="0" err="1" smtClean="0"/>
              <a:t>që</a:t>
            </a:r>
            <a:r>
              <a:rPr lang="en-US" sz="900" dirty="0" smtClean="0"/>
              <a:t> </a:t>
            </a:r>
            <a:r>
              <a:rPr lang="en-US" sz="900" dirty="0" err="1" smtClean="0"/>
              <a:t>hyjnë</a:t>
            </a:r>
            <a:r>
              <a:rPr lang="en-US" sz="900" dirty="0" smtClean="0"/>
              <a:t> </a:t>
            </a:r>
            <a:r>
              <a:rPr lang="en-US" sz="900" dirty="0" err="1" smtClean="0"/>
              <a:t>herët</a:t>
            </a:r>
            <a:r>
              <a:rPr lang="en-US" sz="900" dirty="0" smtClean="0"/>
              <a:t> </a:t>
            </a:r>
            <a:r>
              <a:rPr lang="en-US" sz="900" dirty="0" err="1" smtClean="0"/>
              <a:t>në</a:t>
            </a:r>
            <a:r>
              <a:rPr lang="en-US" sz="900" dirty="0" smtClean="0"/>
              <a:t> </a:t>
            </a:r>
            <a:r>
              <a:rPr lang="en-US" sz="900" dirty="0" err="1" smtClean="0"/>
              <a:t>menopauzë;Ato</a:t>
            </a:r>
            <a:r>
              <a:rPr lang="en-US" sz="900" dirty="0" smtClean="0"/>
              <a:t> </a:t>
            </a:r>
            <a:r>
              <a:rPr lang="en-US" sz="900" dirty="0" err="1" smtClean="0"/>
              <a:t>që</a:t>
            </a:r>
            <a:r>
              <a:rPr lang="en-US" sz="900" dirty="0" smtClean="0"/>
              <a:t> </a:t>
            </a:r>
            <a:r>
              <a:rPr lang="en-US" sz="900" dirty="0" err="1" smtClean="0"/>
              <a:t>kanë</a:t>
            </a:r>
            <a:r>
              <a:rPr lang="en-US" sz="900" dirty="0" smtClean="0"/>
              <a:t> </a:t>
            </a:r>
            <a:r>
              <a:rPr lang="en-US" sz="900" dirty="0" err="1" smtClean="0"/>
              <a:t>pak</a:t>
            </a:r>
            <a:r>
              <a:rPr lang="en-US" sz="900" dirty="0" smtClean="0"/>
              <a:t> </a:t>
            </a:r>
            <a:r>
              <a:rPr lang="en-US" sz="900" dirty="0" err="1" smtClean="0"/>
              <a:t>lëvizje;Ato</a:t>
            </a:r>
            <a:r>
              <a:rPr lang="en-US" sz="900" dirty="0" smtClean="0"/>
              <a:t> </a:t>
            </a:r>
            <a:r>
              <a:rPr lang="en-US" sz="900" dirty="0" err="1" smtClean="0"/>
              <a:t>që</a:t>
            </a:r>
            <a:r>
              <a:rPr lang="en-US" sz="900" dirty="0" smtClean="0"/>
              <a:t> </a:t>
            </a:r>
            <a:r>
              <a:rPr lang="en-US" sz="900" dirty="0" err="1" smtClean="0"/>
              <a:t>përdorin</a:t>
            </a:r>
            <a:r>
              <a:rPr lang="en-US" sz="900" dirty="0" smtClean="0"/>
              <a:t> </a:t>
            </a:r>
            <a:r>
              <a:rPr lang="en-US" sz="900" dirty="0" err="1" smtClean="0"/>
              <a:t>alkol</a:t>
            </a:r>
            <a:r>
              <a:rPr lang="en-US" sz="900" dirty="0" smtClean="0"/>
              <a:t> </a:t>
            </a:r>
            <a:r>
              <a:rPr lang="en-US" sz="900" dirty="0" err="1" smtClean="0"/>
              <a:t>dhe</a:t>
            </a:r>
            <a:r>
              <a:rPr lang="en-US" sz="900" dirty="0" smtClean="0"/>
              <a:t> </a:t>
            </a:r>
            <a:r>
              <a:rPr lang="en-US" sz="900" dirty="0" err="1" smtClean="0"/>
              <a:t>cigare;Ato</a:t>
            </a:r>
            <a:r>
              <a:rPr lang="en-US" sz="900" dirty="0" smtClean="0"/>
              <a:t> </a:t>
            </a:r>
            <a:r>
              <a:rPr lang="en-US" sz="900" dirty="0" err="1" smtClean="0"/>
              <a:t>që</a:t>
            </a:r>
            <a:r>
              <a:rPr lang="en-US" sz="900" dirty="0" smtClean="0"/>
              <a:t> </a:t>
            </a:r>
            <a:r>
              <a:rPr lang="en-US" sz="900" dirty="0" err="1" smtClean="0"/>
              <a:t>përdorin</a:t>
            </a:r>
            <a:r>
              <a:rPr lang="en-US" sz="900" dirty="0" smtClean="0"/>
              <a:t> </a:t>
            </a:r>
            <a:r>
              <a:rPr lang="en-US" sz="900" dirty="0" err="1" smtClean="0"/>
              <a:t>pak</a:t>
            </a:r>
            <a:r>
              <a:rPr lang="en-US" sz="900" dirty="0" smtClean="0"/>
              <a:t> </a:t>
            </a:r>
            <a:r>
              <a:rPr lang="en-US" sz="900" dirty="0" err="1" smtClean="0"/>
              <a:t>qumësht</a:t>
            </a:r>
            <a:r>
              <a:rPr lang="en-US" sz="900" dirty="0" smtClean="0"/>
              <a:t> </a:t>
            </a:r>
            <a:r>
              <a:rPr lang="en-US" sz="900" dirty="0" err="1" smtClean="0"/>
              <a:t>apo</a:t>
            </a:r>
            <a:r>
              <a:rPr lang="en-US" sz="900" dirty="0" smtClean="0"/>
              <a:t> </a:t>
            </a:r>
            <a:r>
              <a:rPr lang="en-US" sz="900" dirty="0" err="1" smtClean="0"/>
              <a:t>produktet</a:t>
            </a:r>
            <a:r>
              <a:rPr lang="en-US" sz="900" dirty="0" smtClean="0"/>
              <a:t> e </a:t>
            </a:r>
            <a:r>
              <a:rPr lang="en-US" sz="900" dirty="0" err="1" smtClean="0"/>
              <a:t>tij;Ato</a:t>
            </a:r>
            <a:r>
              <a:rPr lang="en-US" sz="900" dirty="0" smtClean="0"/>
              <a:t> </a:t>
            </a:r>
            <a:r>
              <a:rPr lang="en-US" sz="900" dirty="0" err="1" smtClean="0"/>
              <a:t>që</a:t>
            </a:r>
            <a:r>
              <a:rPr lang="en-US" sz="900" dirty="0" smtClean="0"/>
              <a:t> </a:t>
            </a:r>
            <a:r>
              <a:rPr lang="en-US" sz="900" dirty="0" err="1" smtClean="0"/>
              <a:t>përdorin</a:t>
            </a:r>
            <a:r>
              <a:rPr lang="en-US" sz="900" dirty="0" smtClean="0"/>
              <a:t> </a:t>
            </a:r>
            <a:r>
              <a:rPr lang="en-US" sz="900" dirty="0" err="1" smtClean="0"/>
              <a:t>kortizon;Ato</a:t>
            </a:r>
            <a:r>
              <a:rPr lang="en-US" sz="900" dirty="0" smtClean="0"/>
              <a:t> </a:t>
            </a:r>
            <a:r>
              <a:rPr lang="en-US" sz="900" dirty="0" err="1" smtClean="0"/>
              <a:t>që</a:t>
            </a:r>
            <a:r>
              <a:rPr lang="en-US" sz="900" dirty="0" smtClean="0"/>
              <a:t> </a:t>
            </a:r>
            <a:r>
              <a:rPr lang="en-US" sz="900" dirty="0" err="1" smtClean="0"/>
              <a:t>kanë</a:t>
            </a:r>
            <a:r>
              <a:rPr lang="en-US" sz="900" dirty="0" smtClean="0"/>
              <a:t> </a:t>
            </a:r>
            <a:r>
              <a:rPr lang="en-US" sz="900" dirty="0" err="1" smtClean="0"/>
              <a:t>të</a:t>
            </a:r>
            <a:r>
              <a:rPr lang="en-US" sz="900" dirty="0" smtClean="0"/>
              <a:t> </a:t>
            </a:r>
            <a:r>
              <a:rPr lang="en-US" sz="900" dirty="0" err="1" smtClean="0"/>
              <a:t>dëmtuar</a:t>
            </a:r>
            <a:r>
              <a:rPr lang="en-US" sz="900" dirty="0" smtClean="0"/>
              <a:t> </a:t>
            </a:r>
            <a:r>
              <a:rPr lang="en-US" sz="900" dirty="0" err="1" smtClean="0"/>
              <a:t>funksionin</a:t>
            </a:r>
            <a:r>
              <a:rPr lang="en-US" sz="900" dirty="0" smtClean="0"/>
              <a:t> e </a:t>
            </a:r>
            <a:r>
              <a:rPr lang="en-US" sz="900" dirty="0" err="1" smtClean="0"/>
              <a:t>veshkave;Ato</a:t>
            </a:r>
            <a:r>
              <a:rPr lang="en-US" sz="900" dirty="0" smtClean="0"/>
              <a:t> </a:t>
            </a:r>
            <a:r>
              <a:rPr lang="en-US" sz="900" dirty="0" err="1" smtClean="0"/>
              <a:t>që</a:t>
            </a:r>
            <a:r>
              <a:rPr lang="en-US" sz="900" dirty="0" smtClean="0"/>
              <a:t> </a:t>
            </a:r>
            <a:r>
              <a:rPr lang="en-US" sz="900" dirty="0" err="1" smtClean="0"/>
              <a:t>kanë</a:t>
            </a:r>
            <a:r>
              <a:rPr lang="en-US" sz="900" dirty="0" smtClean="0"/>
              <a:t> </a:t>
            </a:r>
            <a:r>
              <a:rPr lang="en-US" sz="900" dirty="0" err="1" smtClean="0"/>
              <a:t>bërë</a:t>
            </a:r>
            <a:r>
              <a:rPr lang="en-US" sz="900" dirty="0" smtClean="0"/>
              <a:t> </a:t>
            </a:r>
            <a:r>
              <a:rPr lang="en-US" sz="900" dirty="0" err="1" smtClean="0"/>
              <a:t>shumë</a:t>
            </a:r>
            <a:r>
              <a:rPr lang="en-US" sz="900" dirty="0" smtClean="0"/>
              <a:t> </a:t>
            </a:r>
            <a:r>
              <a:rPr lang="en-US" sz="900" dirty="0" err="1" smtClean="0"/>
              <a:t>lindje</a:t>
            </a:r>
            <a:r>
              <a:rPr lang="en-US" sz="900" dirty="0" smtClean="0"/>
              <a:t>;</a:t>
            </a:r>
            <a:br>
              <a:rPr lang="en-US" sz="900" dirty="0" smtClean="0"/>
            </a:br>
            <a:r>
              <a:rPr lang="en-US" sz="900" dirty="0" err="1" smtClean="0"/>
              <a:t>Ato</a:t>
            </a:r>
            <a:r>
              <a:rPr lang="en-US" sz="900" dirty="0" smtClean="0"/>
              <a:t> </a:t>
            </a:r>
            <a:r>
              <a:rPr lang="en-US" sz="900" dirty="0" err="1" smtClean="0"/>
              <a:t>që</a:t>
            </a:r>
            <a:r>
              <a:rPr lang="en-US" sz="900" dirty="0" smtClean="0"/>
              <a:t> </a:t>
            </a:r>
            <a:r>
              <a:rPr lang="en-US" sz="900" dirty="0" err="1" smtClean="0"/>
              <a:t>kanë</a:t>
            </a:r>
            <a:r>
              <a:rPr lang="en-US" sz="900" dirty="0" smtClean="0"/>
              <a:t> </a:t>
            </a:r>
            <a:r>
              <a:rPr lang="en-US" sz="900" dirty="0" err="1" smtClean="0"/>
              <a:t>tek</a:t>
            </a:r>
            <a:r>
              <a:rPr lang="en-US" sz="900" dirty="0" smtClean="0"/>
              <a:t> </a:t>
            </a:r>
            <a:r>
              <a:rPr lang="en-US" sz="900" dirty="0" err="1" smtClean="0"/>
              <a:t>të</a:t>
            </a:r>
            <a:r>
              <a:rPr lang="en-US" sz="900" dirty="0" smtClean="0"/>
              <a:t> </a:t>
            </a:r>
            <a:r>
              <a:rPr lang="en-US" sz="900" dirty="0" err="1" smtClean="0"/>
              <a:t>afërmit</a:t>
            </a:r>
            <a:r>
              <a:rPr lang="en-US" sz="900" dirty="0" smtClean="0"/>
              <a:t> e </a:t>
            </a:r>
            <a:r>
              <a:rPr lang="en-US" sz="900" dirty="0" err="1" smtClean="0"/>
              <a:t>tyre</a:t>
            </a:r>
            <a:r>
              <a:rPr lang="en-US" sz="900" dirty="0" smtClean="0"/>
              <a:t> </a:t>
            </a:r>
            <a:r>
              <a:rPr lang="en-US" sz="900" dirty="0" err="1" smtClean="0"/>
              <a:t>një</a:t>
            </a:r>
            <a:r>
              <a:rPr lang="en-US" sz="900" dirty="0" smtClean="0"/>
              <a:t> problem </a:t>
            </a:r>
            <a:r>
              <a:rPr lang="en-US" sz="900" dirty="0" err="1" smtClean="0"/>
              <a:t>të</a:t>
            </a:r>
            <a:r>
              <a:rPr lang="en-US" sz="900" dirty="0" smtClean="0"/>
              <a:t> </a:t>
            </a:r>
            <a:r>
              <a:rPr lang="en-US" sz="900" dirty="0" err="1" smtClean="0"/>
              <a:t>tillë</a:t>
            </a:r>
            <a:r>
              <a:rPr lang="en-US" sz="900" dirty="0" smtClean="0"/>
              <a:t>.</a:t>
            </a:r>
            <a:br>
              <a:rPr lang="en-US" sz="900" dirty="0" smtClean="0"/>
            </a:br>
            <a:r>
              <a:rPr lang="en-US" sz="900" dirty="0" smtClean="0"/>
              <a:t/>
            </a:r>
            <a:br>
              <a:rPr lang="en-US" sz="900" dirty="0" smtClean="0"/>
            </a:br>
            <a:r>
              <a:rPr lang="en-US" sz="900" dirty="0" err="1" smtClean="0"/>
              <a:t>Aktivitetet</a:t>
            </a:r>
            <a:r>
              <a:rPr lang="en-US" sz="900" dirty="0" smtClean="0"/>
              <a:t> </a:t>
            </a:r>
            <a:r>
              <a:rPr lang="en-US" sz="900" dirty="0" err="1" smtClean="0"/>
              <a:t>fizike</a:t>
            </a:r>
            <a:r>
              <a:rPr lang="en-US" sz="900" dirty="0" smtClean="0"/>
              <a:t> </a:t>
            </a:r>
            <a:r>
              <a:rPr lang="en-US" sz="900" dirty="0" err="1" smtClean="0"/>
              <a:t>janë</a:t>
            </a:r>
            <a:r>
              <a:rPr lang="en-US" sz="900" dirty="0" smtClean="0"/>
              <a:t> </a:t>
            </a:r>
            <a:r>
              <a:rPr lang="en-US" sz="900" dirty="0" err="1" smtClean="0"/>
              <a:t>shumë</a:t>
            </a:r>
            <a:r>
              <a:rPr lang="en-US" sz="900" dirty="0" smtClean="0"/>
              <a:t> </a:t>
            </a:r>
            <a:r>
              <a:rPr lang="en-US" sz="900" dirty="0" err="1" smtClean="0"/>
              <a:t>të</a:t>
            </a:r>
            <a:r>
              <a:rPr lang="en-US" sz="900" dirty="0" smtClean="0"/>
              <a:t> </a:t>
            </a:r>
            <a:r>
              <a:rPr lang="en-US" sz="900" dirty="0" err="1" smtClean="0"/>
              <a:t>dobishme</a:t>
            </a:r>
            <a:r>
              <a:rPr lang="en-US" sz="900" dirty="0" smtClean="0"/>
              <a:t> </a:t>
            </a:r>
            <a:r>
              <a:rPr lang="en-US" sz="900" dirty="0" err="1" smtClean="0"/>
              <a:t>sepse</a:t>
            </a:r>
            <a:r>
              <a:rPr lang="en-US" sz="900" dirty="0" smtClean="0"/>
              <a:t> </a:t>
            </a:r>
            <a:r>
              <a:rPr lang="en-US" sz="900" dirty="0" err="1" smtClean="0"/>
              <a:t>forcojnë</a:t>
            </a:r>
            <a:r>
              <a:rPr lang="en-US" sz="900" dirty="0" smtClean="0"/>
              <a:t> </a:t>
            </a:r>
            <a:r>
              <a:rPr lang="en-US" sz="900" dirty="0" err="1" smtClean="0"/>
              <a:t>muskujt</a:t>
            </a:r>
            <a:r>
              <a:rPr lang="en-US" sz="900" dirty="0" smtClean="0"/>
              <a:t> </a:t>
            </a:r>
            <a:r>
              <a:rPr lang="en-US" sz="900" dirty="0" err="1" smtClean="0"/>
              <a:t>dhe</a:t>
            </a:r>
            <a:r>
              <a:rPr lang="en-US" sz="900" dirty="0" smtClean="0"/>
              <a:t> </a:t>
            </a:r>
            <a:r>
              <a:rPr lang="en-US" sz="900" dirty="0" err="1" smtClean="0"/>
              <a:t>rrisin</a:t>
            </a:r>
            <a:r>
              <a:rPr lang="en-US" sz="900" dirty="0" smtClean="0"/>
              <a:t> </a:t>
            </a:r>
            <a:r>
              <a:rPr lang="en-US" sz="900" dirty="0" err="1" smtClean="0"/>
              <a:t>dendësinë</a:t>
            </a:r>
            <a:r>
              <a:rPr lang="en-US" sz="900" dirty="0" smtClean="0"/>
              <a:t> </a:t>
            </a:r>
            <a:r>
              <a:rPr lang="en-US" sz="900" dirty="0" err="1" smtClean="0"/>
              <a:t>minerale</a:t>
            </a:r>
            <a:r>
              <a:rPr lang="en-US" sz="900" dirty="0" smtClean="0"/>
              <a:t> </a:t>
            </a:r>
            <a:r>
              <a:rPr lang="en-US" sz="900" dirty="0" err="1" smtClean="0"/>
              <a:t>të</a:t>
            </a:r>
            <a:r>
              <a:rPr lang="en-US" sz="900" dirty="0" smtClean="0"/>
              <a:t> </a:t>
            </a:r>
            <a:r>
              <a:rPr lang="en-US" sz="900" dirty="0" err="1" smtClean="0"/>
              <a:t>kockave</a:t>
            </a:r>
            <a:r>
              <a:rPr lang="en-US" sz="900" dirty="0" smtClean="0"/>
              <a:t>.</a:t>
            </a:r>
            <a:br>
              <a:rPr lang="en-US" sz="900" dirty="0" smtClean="0"/>
            </a:br>
            <a:r>
              <a:rPr lang="en-US" sz="900" dirty="0" err="1" smtClean="0"/>
              <a:t>Gjithashtu</a:t>
            </a:r>
            <a:r>
              <a:rPr lang="en-US" sz="900" dirty="0" smtClean="0"/>
              <a:t> </a:t>
            </a:r>
            <a:r>
              <a:rPr lang="en-US" sz="900" dirty="0" err="1" smtClean="0"/>
              <a:t>rrisin</a:t>
            </a:r>
            <a:r>
              <a:rPr lang="en-US" sz="900" dirty="0" smtClean="0"/>
              <a:t> </a:t>
            </a:r>
            <a:r>
              <a:rPr lang="en-US" sz="900" dirty="0" err="1" smtClean="0"/>
              <a:t>dhe</a:t>
            </a:r>
            <a:r>
              <a:rPr lang="en-US" sz="900" dirty="0" smtClean="0"/>
              <a:t> </a:t>
            </a:r>
            <a:r>
              <a:rPr lang="en-US" sz="900" dirty="0" err="1" smtClean="0"/>
              <a:t>eustrogjenin</a:t>
            </a:r>
            <a:r>
              <a:rPr lang="en-US" sz="900" dirty="0" smtClean="0"/>
              <a:t>. </a:t>
            </a:r>
            <a:r>
              <a:rPr lang="en-US" sz="900" dirty="0" err="1" smtClean="0"/>
              <a:t>Por</a:t>
            </a:r>
            <a:r>
              <a:rPr lang="en-US" sz="900" dirty="0" smtClean="0"/>
              <a:t> </a:t>
            </a:r>
            <a:r>
              <a:rPr lang="en-US" sz="900" dirty="0" err="1" smtClean="0"/>
              <a:t>nuk</a:t>
            </a:r>
            <a:r>
              <a:rPr lang="en-US" sz="900" dirty="0" smtClean="0"/>
              <a:t> </a:t>
            </a:r>
            <a:r>
              <a:rPr lang="en-US" sz="900" dirty="0" err="1" smtClean="0"/>
              <a:t>duhet</a:t>
            </a:r>
            <a:r>
              <a:rPr lang="en-US" sz="900" dirty="0" smtClean="0"/>
              <a:t> </a:t>
            </a:r>
            <a:r>
              <a:rPr lang="en-US" sz="900" dirty="0" err="1" smtClean="0"/>
              <a:t>të</a:t>
            </a:r>
            <a:r>
              <a:rPr lang="en-US" sz="900" dirty="0" smtClean="0"/>
              <a:t> </a:t>
            </a:r>
            <a:r>
              <a:rPr lang="en-US" sz="900" dirty="0" err="1" smtClean="0"/>
              <a:t>jenë</a:t>
            </a:r>
            <a:r>
              <a:rPr lang="en-US" sz="900" dirty="0" smtClean="0"/>
              <a:t> </a:t>
            </a:r>
            <a:r>
              <a:rPr lang="en-US" sz="900" dirty="0" err="1" smtClean="0"/>
              <a:t>aktivitete</a:t>
            </a:r>
            <a:r>
              <a:rPr lang="en-US" sz="900" dirty="0" smtClean="0"/>
              <a:t> me </a:t>
            </a:r>
            <a:r>
              <a:rPr lang="en-US" sz="900" dirty="0" err="1" smtClean="0"/>
              <a:t>ngarkesa</a:t>
            </a:r>
            <a:r>
              <a:rPr lang="en-US" sz="900" dirty="0" smtClean="0"/>
              <a:t> </a:t>
            </a:r>
            <a:r>
              <a:rPr lang="en-US" sz="900" dirty="0" err="1" smtClean="0"/>
              <a:t>të</a:t>
            </a:r>
            <a:r>
              <a:rPr lang="en-US" sz="900" dirty="0" smtClean="0"/>
              <a:t> </a:t>
            </a:r>
            <a:r>
              <a:rPr lang="en-US" sz="900" dirty="0" err="1" smtClean="0"/>
              <a:t>larta</a:t>
            </a:r>
            <a:r>
              <a:rPr lang="en-US" sz="900" dirty="0" smtClean="0"/>
              <a:t> </a:t>
            </a:r>
            <a:r>
              <a:rPr lang="en-US" sz="900" dirty="0" err="1" smtClean="0"/>
              <a:t>fizike</a:t>
            </a:r>
            <a:r>
              <a:rPr lang="en-US" sz="900" dirty="0" smtClean="0"/>
              <a:t> </a:t>
            </a:r>
            <a:r>
              <a:rPr lang="en-US" sz="900" dirty="0" err="1" smtClean="0"/>
              <a:t>sepse</a:t>
            </a:r>
            <a:r>
              <a:rPr lang="en-US" sz="900" dirty="0" smtClean="0"/>
              <a:t> </a:t>
            </a:r>
            <a:r>
              <a:rPr lang="en-US" sz="900" dirty="0" err="1" smtClean="0"/>
              <a:t>kanë</a:t>
            </a:r>
            <a:r>
              <a:rPr lang="en-US" sz="900" dirty="0" smtClean="0"/>
              <a:t> </a:t>
            </a:r>
            <a:r>
              <a:rPr lang="en-US" sz="900" dirty="0" err="1" smtClean="0"/>
              <a:t>efekt</a:t>
            </a:r>
            <a:r>
              <a:rPr lang="en-US" sz="900" dirty="0" smtClean="0"/>
              <a:t> </a:t>
            </a:r>
            <a:r>
              <a:rPr lang="en-US" sz="900" dirty="0" err="1" smtClean="0"/>
              <a:t>të</a:t>
            </a:r>
            <a:r>
              <a:rPr lang="en-US" sz="900" dirty="0" smtClean="0"/>
              <a:t> </a:t>
            </a:r>
            <a:r>
              <a:rPr lang="en-US" sz="900" dirty="0" err="1" smtClean="0"/>
              <a:t>kundërt</a:t>
            </a:r>
            <a:r>
              <a:rPr lang="en-US" sz="900" dirty="0" smtClean="0"/>
              <a:t> </a:t>
            </a:r>
            <a:r>
              <a:rPr lang="en-US" sz="900" dirty="0" err="1" smtClean="0"/>
              <a:t>dhe</a:t>
            </a:r>
            <a:r>
              <a:rPr lang="en-US" sz="900" dirty="0" smtClean="0"/>
              <a:t> </a:t>
            </a:r>
            <a:r>
              <a:rPr lang="en-US" sz="900" dirty="0" err="1" smtClean="0"/>
              <a:t>bëhen</a:t>
            </a:r>
            <a:r>
              <a:rPr lang="en-US" sz="900" dirty="0" smtClean="0"/>
              <a:t> </a:t>
            </a:r>
            <a:r>
              <a:rPr lang="en-US" sz="900" dirty="0" err="1" smtClean="0"/>
              <a:t>shkak</a:t>
            </a:r>
            <a:r>
              <a:rPr lang="en-US" sz="900" dirty="0" smtClean="0"/>
              <a:t> </a:t>
            </a:r>
            <a:r>
              <a:rPr lang="en-US" sz="900" dirty="0" err="1" smtClean="0"/>
              <a:t>për</a:t>
            </a:r>
            <a:r>
              <a:rPr lang="en-US" sz="900" dirty="0" smtClean="0"/>
              <a:t> </a:t>
            </a:r>
            <a:r>
              <a:rPr lang="en-US" sz="900" dirty="0" err="1" smtClean="0"/>
              <a:t>dhënie</a:t>
            </a:r>
            <a:r>
              <a:rPr lang="en-US" sz="900" dirty="0" smtClean="0"/>
              <a:t> </a:t>
            </a:r>
            <a:r>
              <a:rPr lang="en-US" sz="900" dirty="0" err="1" smtClean="0"/>
              <a:t>peshe</a:t>
            </a:r>
            <a:r>
              <a:rPr lang="en-US" sz="900" dirty="0" smtClean="0"/>
              <a:t>.</a:t>
            </a:r>
            <a:br>
              <a:rPr lang="en-US" sz="900" dirty="0" smtClean="0"/>
            </a:br>
            <a:r>
              <a:rPr lang="en-US" sz="900" dirty="0" smtClean="0"/>
              <a:t/>
            </a:r>
            <a:br>
              <a:rPr lang="en-US" sz="900" dirty="0" smtClean="0"/>
            </a:br>
            <a:r>
              <a:rPr lang="en-US" sz="900" dirty="0" smtClean="0"/>
              <a:t/>
            </a:r>
            <a:br>
              <a:rPr lang="en-US" sz="900" dirty="0" smtClean="0"/>
            </a:br>
            <a:r>
              <a:rPr lang="en-US" sz="900" dirty="0" smtClean="0"/>
              <a:t>Po, </a:t>
            </a:r>
            <a:r>
              <a:rPr lang="en-US" sz="900" dirty="0" err="1" smtClean="0"/>
              <a:t>sidomos</a:t>
            </a:r>
            <a:r>
              <a:rPr lang="en-US" sz="900" dirty="0" smtClean="0"/>
              <a:t> </a:t>
            </a:r>
            <a:r>
              <a:rPr lang="en-US" sz="900" dirty="0" err="1" smtClean="0"/>
              <a:t>gjatë</a:t>
            </a:r>
            <a:r>
              <a:rPr lang="en-US" sz="900" dirty="0" smtClean="0"/>
              <a:t> </a:t>
            </a:r>
            <a:r>
              <a:rPr lang="en-US" sz="900" dirty="0" err="1" smtClean="0"/>
              <a:t>rritjes</a:t>
            </a:r>
            <a:r>
              <a:rPr lang="en-US" sz="900" dirty="0" smtClean="0"/>
              <a:t> </a:t>
            </a:r>
            <a:r>
              <a:rPr lang="en-US" sz="900" dirty="0" err="1" smtClean="0"/>
              <a:t>së</a:t>
            </a:r>
            <a:r>
              <a:rPr lang="en-US" sz="900" dirty="0" smtClean="0"/>
              <a:t> </a:t>
            </a:r>
            <a:r>
              <a:rPr lang="en-US" sz="900" dirty="0" err="1" smtClean="0"/>
              <a:t>një</a:t>
            </a:r>
            <a:r>
              <a:rPr lang="en-US" sz="900" dirty="0" smtClean="0"/>
              <a:t> </a:t>
            </a:r>
            <a:r>
              <a:rPr lang="en-US" sz="900" dirty="0" err="1" smtClean="0"/>
              <a:t>fëmije</a:t>
            </a:r>
            <a:r>
              <a:rPr lang="en-US" sz="900" dirty="0" smtClean="0"/>
              <a:t> </a:t>
            </a:r>
            <a:r>
              <a:rPr lang="en-US" sz="900" dirty="0" err="1" smtClean="0"/>
              <a:t>për</a:t>
            </a:r>
            <a:r>
              <a:rPr lang="en-US" sz="900" dirty="0" smtClean="0"/>
              <a:t> </a:t>
            </a:r>
            <a:r>
              <a:rPr lang="en-US" sz="900" dirty="0" err="1" smtClean="0"/>
              <a:t>një</a:t>
            </a:r>
            <a:r>
              <a:rPr lang="en-US" sz="900" dirty="0" smtClean="0"/>
              <a:t> </a:t>
            </a:r>
            <a:r>
              <a:rPr lang="en-US" sz="900" dirty="0" err="1" smtClean="0"/>
              <a:t>zhvillim</a:t>
            </a:r>
            <a:r>
              <a:rPr lang="en-US" sz="900" dirty="0" smtClean="0"/>
              <a:t> </a:t>
            </a:r>
            <a:r>
              <a:rPr lang="en-US" sz="900" dirty="0" err="1" smtClean="0"/>
              <a:t>sa</a:t>
            </a:r>
            <a:r>
              <a:rPr lang="en-US" sz="900" dirty="0" smtClean="0"/>
              <a:t> </a:t>
            </a:r>
            <a:r>
              <a:rPr lang="en-US" sz="900" dirty="0" err="1" smtClean="0"/>
              <a:t>më</a:t>
            </a:r>
            <a:r>
              <a:rPr lang="en-US" sz="900" dirty="0" smtClean="0"/>
              <a:t> </a:t>
            </a:r>
            <a:r>
              <a:rPr lang="en-US" sz="900" dirty="0" err="1" smtClean="0"/>
              <a:t>të</a:t>
            </a:r>
            <a:r>
              <a:rPr lang="en-US" sz="900" dirty="0" smtClean="0"/>
              <a:t> mire </a:t>
            </a:r>
            <a:r>
              <a:rPr lang="en-US" sz="900" dirty="0" err="1" smtClean="0"/>
              <a:t>të</a:t>
            </a:r>
            <a:r>
              <a:rPr lang="en-US" sz="900" dirty="0" smtClean="0"/>
              <a:t> </a:t>
            </a:r>
            <a:r>
              <a:rPr lang="en-US" sz="900" dirty="0" err="1" smtClean="0"/>
              <a:t>skeletit</a:t>
            </a:r>
            <a:r>
              <a:rPr lang="en-US" sz="900" dirty="0" smtClean="0"/>
              <a:t>. </a:t>
            </a:r>
            <a:r>
              <a:rPr lang="en-US" sz="900" dirty="0" err="1" smtClean="0"/>
              <a:t>Dhe</a:t>
            </a:r>
            <a:r>
              <a:rPr lang="en-US" sz="900" dirty="0" smtClean="0"/>
              <a:t> </a:t>
            </a:r>
            <a:r>
              <a:rPr lang="en-US" sz="900" dirty="0" err="1" smtClean="0"/>
              <a:t>nevoja</a:t>
            </a:r>
            <a:r>
              <a:rPr lang="en-US" sz="900" dirty="0" smtClean="0"/>
              <a:t> </a:t>
            </a:r>
            <a:r>
              <a:rPr lang="en-US" sz="900" dirty="0" err="1" smtClean="0"/>
              <a:t>për</a:t>
            </a:r>
            <a:r>
              <a:rPr lang="en-US" sz="900" dirty="0" smtClean="0"/>
              <a:t> </a:t>
            </a:r>
            <a:r>
              <a:rPr lang="en-US" sz="900" dirty="0" err="1" smtClean="0"/>
              <a:t>kalçium</a:t>
            </a:r>
            <a:r>
              <a:rPr lang="en-US" sz="900" dirty="0" smtClean="0"/>
              <a:t> </a:t>
            </a:r>
            <a:r>
              <a:rPr lang="en-US" sz="900" dirty="0" err="1" smtClean="0"/>
              <a:t>vazhdon</a:t>
            </a:r>
            <a:r>
              <a:rPr lang="en-US" sz="900" dirty="0" smtClean="0"/>
              <a:t> </a:t>
            </a:r>
            <a:r>
              <a:rPr lang="en-US" sz="900" dirty="0" err="1" smtClean="0"/>
              <a:t>përgjatë</a:t>
            </a:r>
            <a:r>
              <a:rPr lang="en-US" sz="900" dirty="0" smtClean="0"/>
              <a:t> </a:t>
            </a:r>
            <a:r>
              <a:rPr lang="en-US" sz="900" dirty="0" err="1" smtClean="0"/>
              <a:t>gjithë</a:t>
            </a:r>
            <a:r>
              <a:rPr lang="en-US" sz="900" dirty="0" smtClean="0"/>
              <a:t> </a:t>
            </a:r>
            <a:r>
              <a:rPr lang="en-US" sz="900" dirty="0" err="1" smtClean="0"/>
              <a:t>jetës</a:t>
            </a:r>
            <a:r>
              <a:rPr lang="en-US" sz="900" dirty="0" smtClean="0"/>
              <a:t> . </a:t>
            </a:r>
            <a:r>
              <a:rPr lang="en-US" sz="900" dirty="0" err="1" smtClean="0"/>
              <a:t>Kalçiumi</a:t>
            </a:r>
            <a:r>
              <a:rPr lang="en-US" sz="900" dirty="0" smtClean="0"/>
              <a:t> </a:t>
            </a:r>
            <a:r>
              <a:rPr lang="en-US" sz="900" dirty="0" err="1" smtClean="0"/>
              <a:t>duhet</a:t>
            </a:r>
            <a:r>
              <a:rPr lang="en-US" sz="900" dirty="0" smtClean="0"/>
              <a:t> </a:t>
            </a:r>
            <a:r>
              <a:rPr lang="en-US" sz="900" dirty="0" err="1" smtClean="0"/>
              <a:t>më</a:t>
            </a:r>
            <a:r>
              <a:rPr lang="en-US" sz="900" dirty="0" smtClean="0"/>
              <a:t> mire </a:t>
            </a:r>
            <a:r>
              <a:rPr lang="en-US" sz="900" dirty="0" err="1" smtClean="0"/>
              <a:t>të</a:t>
            </a:r>
            <a:r>
              <a:rPr lang="en-US" sz="900" dirty="0" smtClean="0"/>
              <a:t> </a:t>
            </a:r>
            <a:r>
              <a:rPr lang="en-US" sz="900" dirty="0" err="1" smtClean="0"/>
              <a:t>merret</a:t>
            </a:r>
            <a:r>
              <a:rPr lang="en-US" sz="900" dirty="0" smtClean="0"/>
              <a:t> me </a:t>
            </a:r>
            <a:r>
              <a:rPr lang="en-US" sz="900" dirty="0" err="1" smtClean="0"/>
              <a:t>dietë.Dobia</a:t>
            </a:r>
            <a:r>
              <a:rPr lang="en-US" sz="900" dirty="0" smtClean="0"/>
              <a:t> e </a:t>
            </a:r>
            <a:r>
              <a:rPr lang="en-US" sz="900" dirty="0" err="1" smtClean="0"/>
              <a:t>tij</a:t>
            </a:r>
            <a:r>
              <a:rPr lang="en-US" sz="900" dirty="0" smtClean="0"/>
              <a:t> </a:t>
            </a:r>
            <a:r>
              <a:rPr lang="en-US" sz="900" dirty="0" err="1" smtClean="0"/>
              <a:t>të</a:t>
            </a:r>
            <a:r>
              <a:rPr lang="en-US" sz="900" dirty="0" smtClean="0"/>
              <a:t> </a:t>
            </a:r>
            <a:r>
              <a:rPr lang="en-US" sz="900" dirty="0" err="1" smtClean="0"/>
              <a:t>marrë</a:t>
            </a:r>
            <a:r>
              <a:rPr lang="en-US" sz="900" dirty="0" smtClean="0"/>
              <a:t> me </a:t>
            </a:r>
            <a:r>
              <a:rPr lang="en-US" sz="900" dirty="0" err="1" smtClean="0"/>
              <a:t>ushqime</a:t>
            </a:r>
            <a:r>
              <a:rPr lang="en-US" sz="900" dirty="0" smtClean="0"/>
              <a:t> </a:t>
            </a:r>
            <a:r>
              <a:rPr lang="en-US" sz="900" dirty="0" err="1" smtClean="0"/>
              <a:t>është</a:t>
            </a:r>
            <a:r>
              <a:rPr lang="en-US" sz="900" dirty="0" smtClean="0"/>
              <a:t> 30%. </a:t>
            </a:r>
            <a:r>
              <a:rPr lang="en-US" sz="900" dirty="0" err="1" smtClean="0"/>
              <a:t>Burimet</a:t>
            </a:r>
            <a:r>
              <a:rPr lang="en-US" sz="900" dirty="0" smtClean="0"/>
              <a:t> </a:t>
            </a:r>
            <a:r>
              <a:rPr lang="en-US" sz="900" dirty="0" err="1" smtClean="0"/>
              <a:t>kryesore</a:t>
            </a:r>
            <a:r>
              <a:rPr lang="en-US" sz="900" dirty="0" smtClean="0"/>
              <a:t> </a:t>
            </a:r>
            <a:r>
              <a:rPr lang="en-US" sz="900" dirty="0" err="1" smtClean="0"/>
              <a:t>janë</a:t>
            </a:r>
            <a:r>
              <a:rPr lang="en-US" sz="900" dirty="0" smtClean="0"/>
              <a:t> </a:t>
            </a:r>
            <a:r>
              <a:rPr lang="en-US" sz="900" dirty="0" err="1" smtClean="0"/>
              <a:t>qumështi</a:t>
            </a:r>
            <a:r>
              <a:rPr lang="en-US" sz="900" dirty="0" smtClean="0"/>
              <a:t> </a:t>
            </a:r>
            <a:r>
              <a:rPr lang="en-US" sz="900" dirty="0" err="1" smtClean="0"/>
              <a:t>dhe</a:t>
            </a:r>
            <a:r>
              <a:rPr lang="en-US" sz="900" dirty="0" smtClean="0"/>
              <a:t> </a:t>
            </a:r>
            <a:r>
              <a:rPr lang="en-US" sz="900" dirty="0" err="1" smtClean="0"/>
              <a:t>nënproduktet</a:t>
            </a:r>
            <a:r>
              <a:rPr lang="en-US" sz="900" dirty="0" smtClean="0"/>
              <a:t> e </a:t>
            </a:r>
            <a:r>
              <a:rPr lang="en-US" sz="900" dirty="0" err="1" smtClean="0"/>
              <a:t>tij</a:t>
            </a:r>
            <a:r>
              <a:rPr lang="en-US" sz="900" dirty="0" smtClean="0"/>
              <a:t>. </a:t>
            </a:r>
            <a:r>
              <a:rPr lang="en-US" sz="900" dirty="0" err="1" smtClean="0"/>
              <a:t>Pastaj</a:t>
            </a:r>
            <a:r>
              <a:rPr lang="en-US" sz="900" dirty="0" smtClean="0"/>
              <a:t> </a:t>
            </a:r>
            <a:r>
              <a:rPr lang="en-US" sz="900" dirty="0" err="1" smtClean="0"/>
              <a:t>perimet</a:t>
            </a:r>
            <a:r>
              <a:rPr lang="en-US" sz="900" dirty="0" smtClean="0"/>
              <a:t> me </a:t>
            </a:r>
            <a:r>
              <a:rPr lang="en-US" sz="900" dirty="0" err="1" smtClean="0"/>
              <a:t>gjethe</a:t>
            </a:r>
            <a:r>
              <a:rPr lang="en-US" sz="900" dirty="0" smtClean="0"/>
              <a:t> </a:t>
            </a:r>
            <a:r>
              <a:rPr lang="en-US" sz="900" dirty="0" err="1" smtClean="0"/>
              <a:t>jeshile</a:t>
            </a:r>
            <a:r>
              <a:rPr lang="en-US" sz="900" dirty="0" smtClean="0"/>
              <a:t>, </a:t>
            </a:r>
            <a:r>
              <a:rPr lang="en-US" sz="900" dirty="0" err="1" smtClean="0"/>
              <a:t>fasulet</a:t>
            </a:r>
            <a:r>
              <a:rPr lang="en-US" sz="900" dirty="0" smtClean="0"/>
              <a:t>, </a:t>
            </a:r>
            <a:r>
              <a:rPr lang="en-US" sz="900" dirty="0" err="1" smtClean="0"/>
              <a:t>fistiqet</a:t>
            </a:r>
            <a:r>
              <a:rPr lang="en-US" sz="900" dirty="0" smtClean="0"/>
              <a:t>, </a:t>
            </a:r>
            <a:r>
              <a:rPr lang="en-US" sz="900" dirty="0" err="1" smtClean="0"/>
              <a:t>lajthitë,dhe</a:t>
            </a:r>
            <a:r>
              <a:rPr lang="en-US" sz="900" dirty="0" smtClean="0"/>
              <a:t> </a:t>
            </a:r>
            <a:r>
              <a:rPr lang="en-US" sz="900" dirty="0" err="1" smtClean="0"/>
              <a:t>peshqit</a:t>
            </a:r>
            <a:r>
              <a:rPr lang="en-US" sz="900" dirty="0" smtClean="0"/>
              <a:t> e </a:t>
            </a:r>
            <a:r>
              <a:rPr lang="en-US" sz="900" dirty="0" err="1" smtClean="0"/>
              <a:t>vegjël</a:t>
            </a:r>
            <a:r>
              <a:rPr lang="en-US" sz="900" dirty="0" smtClean="0"/>
              <a:t>. </a:t>
            </a:r>
            <a:r>
              <a:rPr lang="en-US" sz="900" dirty="0" err="1" smtClean="0"/>
              <a:t>Nëse</a:t>
            </a:r>
            <a:r>
              <a:rPr lang="en-US" sz="900" dirty="0" smtClean="0"/>
              <a:t> </a:t>
            </a:r>
            <a:r>
              <a:rPr lang="en-US" sz="900" dirty="0" err="1" smtClean="0"/>
              <a:t>sasia</a:t>
            </a:r>
            <a:r>
              <a:rPr lang="en-US" sz="900" dirty="0" smtClean="0"/>
              <a:t> e </a:t>
            </a:r>
            <a:r>
              <a:rPr lang="en-US" sz="900" dirty="0" err="1" smtClean="0"/>
              <a:t>nevojshme</a:t>
            </a:r>
            <a:r>
              <a:rPr lang="en-US" sz="900" dirty="0" smtClean="0"/>
              <a:t> </a:t>
            </a:r>
            <a:r>
              <a:rPr lang="en-US" sz="900" dirty="0" err="1" smtClean="0"/>
              <a:t>ditore</a:t>
            </a:r>
            <a:r>
              <a:rPr lang="en-US" sz="900" dirty="0" smtClean="0"/>
              <a:t> </a:t>
            </a:r>
            <a:r>
              <a:rPr lang="en-US" sz="900" dirty="0" err="1" smtClean="0"/>
              <a:t>nuk</a:t>
            </a:r>
            <a:r>
              <a:rPr lang="en-US" sz="900" dirty="0" smtClean="0"/>
              <a:t> </a:t>
            </a:r>
            <a:r>
              <a:rPr lang="en-US" sz="900" dirty="0" err="1" smtClean="0"/>
              <a:t>mund</a:t>
            </a:r>
            <a:r>
              <a:rPr lang="en-US" sz="900" dirty="0" smtClean="0"/>
              <a:t> </a:t>
            </a:r>
            <a:r>
              <a:rPr lang="en-US" sz="900" dirty="0" err="1" smtClean="0"/>
              <a:t>të</a:t>
            </a:r>
            <a:r>
              <a:rPr lang="en-US" sz="900" dirty="0" smtClean="0"/>
              <a:t> </a:t>
            </a:r>
            <a:r>
              <a:rPr lang="en-US" sz="900" dirty="0" err="1" smtClean="0"/>
              <a:t>kompesohet</a:t>
            </a:r>
            <a:r>
              <a:rPr lang="en-US" sz="900" dirty="0" smtClean="0"/>
              <a:t> me </a:t>
            </a:r>
            <a:r>
              <a:rPr lang="en-US" sz="900" dirty="0" err="1" smtClean="0"/>
              <a:t>ushqime</a:t>
            </a:r>
            <a:r>
              <a:rPr lang="en-US" sz="900" dirty="0" smtClean="0"/>
              <a:t> </a:t>
            </a:r>
            <a:r>
              <a:rPr lang="en-US" sz="900" dirty="0" err="1" smtClean="0"/>
              <a:t>duhen</a:t>
            </a:r>
            <a:r>
              <a:rPr lang="en-US" sz="900" dirty="0" smtClean="0"/>
              <a:t> </a:t>
            </a:r>
            <a:r>
              <a:rPr lang="en-US" sz="900" dirty="0" err="1" smtClean="0"/>
              <a:t>marrë</a:t>
            </a:r>
            <a:r>
              <a:rPr lang="en-US" sz="900" dirty="0" smtClean="0"/>
              <a:t> </a:t>
            </a:r>
            <a:r>
              <a:rPr lang="en-US" sz="900" dirty="0" err="1" smtClean="0"/>
              <a:t>në</a:t>
            </a:r>
            <a:r>
              <a:rPr lang="en-US" sz="900" dirty="0" smtClean="0"/>
              <a:t> </a:t>
            </a:r>
            <a:r>
              <a:rPr lang="en-US" sz="900" dirty="0" err="1" smtClean="0"/>
              <a:t>formë</a:t>
            </a:r>
            <a:r>
              <a:rPr lang="en-US" sz="900" dirty="0" smtClean="0"/>
              <a:t> </a:t>
            </a:r>
            <a:r>
              <a:rPr lang="en-US" sz="900" dirty="0" err="1" smtClean="0"/>
              <a:t>kripërash</a:t>
            </a:r>
            <a:r>
              <a:rPr lang="en-US" sz="900" dirty="0" smtClean="0"/>
              <a:t> </a:t>
            </a:r>
            <a:r>
              <a:rPr lang="en-US" sz="900" dirty="0" err="1" smtClean="0"/>
              <a:t>kalçiumi</a:t>
            </a:r>
            <a:r>
              <a:rPr lang="en-US" sz="900" dirty="0" smtClean="0"/>
              <a:t>.</a:t>
            </a:r>
            <a:br>
              <a:rPr lang="en-US" sz="900" dirty="0" smtClean="0"/>
            </a:br>
            <a:r>
              <a:rPr lang="en-US" sz="900" dirty="0" smtClean="0"/>
              <a:t/>
            </a:r>
            <a:br>
              <a:rPr lang="en-US" sz="900" dirty="0" smtClean="0"/>
            </a:br>
            <a:r>
              <a:rPr lang="en-US" sz="900" dirty="0" err="1" smtClean="0"/>
              <a:t>Alkoli</a:t>
            </a:r>
            <a:r>
              <a:rPr lang="en-US" sz="900" dirty="0" smtClean="0"/>
              <a:t> </a:t>
            </a:r>
            <a:r>
              <a:rPr lang="en-US" sz="900" dirty="0" err="1" smtClean="0"/>
              <a:t>ndikon</a:t>
            </a:r>
            <a:r>
              <a:rPr lang="en-US" sz="900" dirty="0" smtClean="0"/>
              <a:t> </a:t>
            </a:r>
            <a:r>
              <a:rPr lang="en-US" sz="900" dirty="0" err="1" smtClean="0"/>
              <a:t>keq</a:t>
            </a:r>
            <a:r>
              <a:rPr lang="en-US" sz="900" dirty="0" smtClean="0"/>
              <a:t> </a:t>
            </a:r>
            <a:r>
              <a:rPr lang="en-US" sz="900" dirty="0" err="1" smtClean="0"/>
              <a:t>tek</a:t>
            </a:r>
            <a:r>
              <a:rPr lang="en-US" sz="900" dirty="0" smtClean="0"/>
              <a:t> </a:t>
            </a:r>
            <a:r>
              <a:rPr lang="en-US" sz="900" dirty="0" err="1" smtClean="0"/>
              <a:t>hormonet</a:t>
            </a:r>
            <a:r>
              <a:rPr lang="en-US" sz="900" dirty="0" smtClean="0"/>
              <a:t> </a:t>
            </a:r>
            <a:r>
              <a:rPr lang="en-US" sz="900" dirty="0" err="1" smtClean="0"/>
              <a:t>që</a:t>
            </a:r>
            <a:r>
              <a:rPr lang="en-US" sz="900" dirty="0" smtClean="0"/>
              <a:t> </a:t>
            </a:r>
            <a:r>
              <a:rPr lang="en-US" sz="900" dirty="0" err="1" smtClean="0"/>
              <a:t>merren</a:t>
            </a:r>
            <a:r>
              <a:rPr lang="en-US" sz="900" dirty="0" smtClean="0"/>
              <a:t> me </a:t>
            </a:r>
            <a:r>
              <a:rPr lang="en-US" sz="900" dirty="0" err="1" smtClean="0"/>
              <a:t>rregullimin</a:t>
            </a:r>
            <a:r>
              <a:rPr lang="en-US" sz="900" dirty="0" smtClean="0"/>
              <a:t> e </a:t>
            </a:r>
            <a:r>
              <a:rPr lang="en-US" sz="900" dirty="0" err="1" smtClean="0"/>
              <a:t>kalçiumit</a:t>
            </a:r>
            <a:r>
              <a:rPr lang="en-US" sz="900" dirty="0" smtClean="0"/>
              <a:t> </a:t>
            </a:r>
            <a:r>
              <a:rPr lang="en-US" sz="900" dirty="0" err="1" smtClean="0"/>
              <a:t>dhe</a:t>
            </a:r>
            <a:r>
              <a:rPr lang="en-US" sz="900" dirty="0" smtClean="0"/>
              <a:t> </a:t>
            </a:r>
            <a:r>
              <a:rPr lang="en-US" sz="900" dirty="0" err="1" smtClean="0"/>
              <a:t>pakëson</a:t>
            </a:r>
            <a:r>
              <a:rPr lang="en-US" sz="900" dirty="0" smtClean="0"/>
              <a:t> </a:t>
            </a:r>
            <a:r>
              <a:rPr lang="en-US" sz="900" dirty="0" err="1" smtClean="0"/>
              <a:t>fomimin</a:t>
            </a:r>
            <a:r>
              <a:rPr lang="en-US" sz="900" dirty="0" smtClean="0"/>
              <a:t> e </a:t>
            </a:r>
            <a:r>
              <a:rPr lang="en-US" sz="900" dirty="0" err="1" smtClean="0"/>
              <a:t>kockës</a:t>
            </a:r>
            <a:r>
              <a:rPr lang="en-US" sz="900" dirty="0" smtClean="0"/>
              <a:t>. </a:t>
            </a:r>
            <a:r>
              <a:rPr lang="en-US" sz="900" dirty="0" err="1" smtClean="0"/>
              <a:t>Rrit</a:t>
            </a:r>
            <a:r>
              <a:rPr lang="en-US" sz="900" dirty="0" smtClean="0"/>
              <a:t> </a:t>
            </a:r>
            <a:r>
              <a:rPr lang="en-US" sz="900" dirty="0" err="1" smtClean="0"/>
              <a:t>shkatërrimin</a:t>
            </a:r>
            <a:r>
              <a:rPr lang="en-US" sz="900" dirty="0" smtClean="0"/>
              <a:t> e </a:t>
            </a:r>
            <a:r>
              <a:rPr lang="en-US" sz="900" dirty="0" err="1" smtClean="0"/>
              <a:t>vit</a:t>
            </a:r>
            <a:r>
              <a:rPr lang="en-US" sz="900" dirty="0" smtClean="0"/>
              <a:t> D </a:t>
            </a:r>
            <a:r>
              <a:rPr lang="en-US" sz="900" dirty="0" err="1" smtClean="0"/>
              <a:t>në</a:t>
            </a:r>
            <a:r>
              <a:rPr lang="en-US" sz="900" dirty="0" smtClean="0"/>
              <a:t> </a:t>
            </a:r>
            <a:r>
              <a:rPr lang="en-US" sz="900" dirty="0" err="1" smtClean="0"/>
              <a:t>mëlçi</a:t>
            </a:r>
            <a:r>
              <a:rPr lang="en-US" sz="900" dirty="0" smtClean="0"/>
              <a:t>. </a:t>
            </a:r>
            <a:r>
              <a:rPr lang="en-US" sz="900" dirty="0" err="1" smtClean="0"/>
              <a:t>Gjithashtu</a:t>
            </a:r>
            <a:r>
              <a:rPr lang="en-US" sz="900" dirty="0" smtClean="0"/>
              <a:t> </a:t>
            </a:r>
            <a:r>
              <a:rPr lang="en-US" sz="900" dirty="0" err="1" smtClean="0"/>
              <a:t>prish</a:t>
            </a:r>
            <a:r>
              <a:rPr lang="en-US" sz="900" dirty="0" smtClean="0"/>
              <a:t> </a:t>
            </a:r>
            <a:r>
              <a:rPr lang="en-US" sz="900" dirty="0" err="1" smtClean="0"/>
              <a:t>edhe</a:t>
            </a:r>
            <a:r>
              <a:rPr lang="en-US" sz="900" dirty="0" smtClean="0"/>
              <a:t> </a:t>
            </a:r>
            <a:r>
              <a:rPr lang="en-US" sz="900" dirty="0" err="1" smtClean="0"/>
              <a:t>thithjen</a:t>
            </a:r>
            <a:r>
              <a:rPr lang="en-US" sz="900" dirty="0" smtClean="0"/>
              <a:t> e </a:t>
            </a:r>
            <a:r>
              <a:rPr lang="en-US" sz="900" dirty="0" err="1" smtClean="0"/>
              <a:t>kalçiumit</a:t>
            </a:r>
            <a:r>
              <a:rPr lang="en-US" sz="900" dirty="0" smtClean="0"/>
              <a:t> . </a:t>
            </a:r>
            <a:r>
              <a:rPr lang="en-US" sz="900" dirty="0" err="1" smtClean="0"/>
              <a:t>Duhani</a:t>
            </a:r>
            <a:r>
              <a:rPr lang="en-US" sz="900" dirty="0" smtClean="0"/>
              <a:t> me </a:t>
            </a:r>
            <a:r>
              <a:rPr lang="en-US" sz="900" dirty="0" err="1" smtClean="0"/>
              <a:t>nikotinën</a:t>
            </a:r>
            <a:r>
              <a:rPr lang="en-US" sz="900" dirty="0" smtClean="0"/>
              <a:t> </a:t>
            </a:r>
            <a:r>
              <a:rPr lang="en-US" sz="900" dirty="0" err="1" smtClean="0"/>
              <a:t>që</a:t>
            </a:r>
            <a:r>
              <a:rPr lang="en-US" sz="900" dirty="0" smtClean="0"/>
              <a:t> </a:t>
            </a:r>
            <a:r>
              <a:rPr lang="en-US" sz="900" dirty="0" err="1" smtClean="0"/>
              <a:t>përmban</a:t>
            </a:r>
            <a:r>
              <a:rPr lang="en-US" sz="900" dirty="0" smtClean="0"/>
              <a:t> </a:t>
            </a:r>
            <a:r>
              <a:rPr lang="en-US" sz="900" dirty="0" err="1" smtClean="0"/>
              <a:t>bëhet</a:t>
            </a:r>
            <a:r>
              <a:rPr lang="en-US" sz="900" dirty="0" smtClean="0"/>
              <a:t> </a:t>
            </a:r>
            <a:r>
              <a:rPr lang="en-US" sz="900" dirty="0" err="1" smtClean="0"/>
              <a:t>shak</a:t>
            </a:r>
            <a:r>
              <a:rPr lang="en-US" sz="900" dirty="0" smtClean="0"/>
              <a:t> </a:t>
            </a:r>
            <a:r>
              <a:rPr lang="en-US" sz="900" dirty="0" err="1" smtClean="0"/>
              <a:t>për</a:t>
            </a:r>
            <a:r>
              <a:rPr lang="en-US" sz="900" dirty="0" smtClean="0"/>
              <a:t> </a:t>
            </a:r>
            <a:r>
              <a:rPr lang="en-US" sz="900" dirty="0" err="1" smtClean="0"/>
              <a:t>aktivizimin</a:t>
            </a:r>
            <a:r>
              <a:rPr lang="en-US" sz="900" dirty="0" smtClean="0"/>
              <a:t> e </a:t>
            </a:r>
            <a:r>
              <a:rPr lang="en-US" sz="900" dirty="0" err="1" smtClean="0"/>
              <a:t>citokrom</a:t>
            </a:r>
            <a:r>
              <a:rPr lang="en-US" sz="900" dirty="0" smtClean="0"/>
              <a:t> P450 </a:t>
            </a:r>
            <a:r>
              <a:rPr lang="en-US" sz="900" dirty="0" err="1" smtClean="0"/>
              <a:t>që</a:t>
            </a:r>
            <a:r>
              <a:rPr lang="en-US" sz="900" dirty="0" smtClean="0"/>
              <a:t> </a:t>
            </a:r>
            <a:r>
              <a:rPr lang="en-US" sz="900" dirty="0" err="1" smtClean="0"/>
              <a:t>sjell</a:t>
            </a:r>
            <a:r>
              <a:rPr lang="en-US" sz="900" dirty="0" smtClean="0"/>
              <a:t> </a:t>
            </a:r>
            <a:r>
              <a:rPr lang="en-US" sz="900" dirty="0" err="1" smtClean="0"/>
              <a:t>pakësimin</a:t>
            </a:r>
            <a:r>
              <a:rPr lang="en-US" sz="900" dirty="0" smtClean="0"/>
              <a:t> e </a:t>
            </a:r>
            <a:r>
              <a:rPr lang="en-US" sz="900" dirty="0" err="1" smtClean="0"/>
              <a:t>vitaminës</a:t>
            </a:r>
            <a:r>
              <a:rPr lang="en-US" sz="900" dirty="0" smtClean="0"/>
              <a:t> D. </a:t>
            </a:r>
            <a:r>
              <a:rPr lang="en-US" sz="900" dirty="0" err="1" smtClean="0"/>
              <a:t>Gjithashtu</a:t>
            </a:r>
            <a:r>
              <a:rPr lang="en-US" sz="900" dirty="0" smtClean="0"/>
              <a:t> ka </a:t>
            </a:r>
            <a:r>
              <a:rPr lang="en-US" sz="900" dirty="0" err="1" smtClean="0"/>
              <a:t>veti</a:t>
            </a:r>
            <a:r>
              <a:rPr lang="en-US" sz="900" dirty="0" smtClean="0"/>
              <a:t> </a:t>
            </a:r>
            <a:r>
              <a:rPr lang="en-US" sz="900" dirty="0" err="1" smtClean="0"/>
              <a:t>antiestrogjenike</a:t>
            </a:r>
            <a:r>
              <a:rPr lang="en-US" sz="900" dirty="0" smtClean="0"/>
              <a:t>. </a:t>
            </a:r>
            <a:r>
              <a:rPr lang="en-US" sz="900" dirty="0" err="1" smtClean="0"/>
              <a:t>Pakëson</a:t>
            </a:r>
            <a:r>
              <a:rPr lang="en-US" sz="900" dirty="0" smtClean="0"/>
              <a:t> </a:t>
            </a:r>
            <a:r>
              <a:rPr lang="en-US" sz="900" dirty="0" err="1" smtClean="0"/>
              <a:t>thithjen</a:t>
            </a:r>
            <a:r>
              <a:rPr lang="en-US" sz="900" dirty="0" smtClean="0"/>
              <a:t> e </a:t>
            </a:r>
            <a:r>
              <a:rPr lang="en-US" sz="900" dirty="0" err="1" smtClean="0"/>
              <a:t>kalçiumit</a:t>
            </a:r>
            <a:r>
              <a:rPr lang="en-US" sz="900" dirty="0" smtClean="0"/>
              <a:t>. </a:t>
            </a:r>
            <a:r>
              <a:rPr lang="en-US" sz="900" dirty="0" err="1" smtClean="0"/>
              <a:t>Gratë</a:t>
            </a:r>
            <a:r>
              <a:rPr lang="en-US" sz="900" dirty="0" smtClean="0"/>
              <a:t> </a:t>
            </a:r>
            <a:r>
              <a:rPr lang="en-US" sz="900" dirty="0" err="1" smtClean="0"/>
              <a:t>që</a:t>
            </a:r>
            <a:r>
              <a:rPr lang="en-US" sz="900" dirty="0" smtClean="0"/>
              <a:t> </a:t>
            </a:r>
            <a:r>
              <a:rPr lang="en-US" sz="900" dirty="0" err="1" smtClean="0"/>
              <a:t>pijnë</a:t>
            </a:r>
            <a:r>
              <a:rPr lang="en-US" sz="900" dirty="0" smtClean="0"/>
              <a:t> </a:t>
            </a:r>
            <a:r>
              <a:rPr lang="en-US" sz="900" dirty="0" err="1" smtClean="0"/>
              <a:t>duhan</a:t>
            </a:r>
            <a:r>
              <a:rPr lang="en-US" sz="900" dirty="0" smtClean="0"/>
              <a:t> </a:t>
            </a:r>
            <a:r>
              <a:rPr lang="en-US" sz="900" dirty="0" err="1" smtClean="0"/>
              <a:t>janë</a:t>
            </a:r>
            <a:r>
              <a:rPr lang="en-US" sz="900" dirty="0" smtClean="0"/>
              <a:t> </a:t>
            </a:r>
            <a:r>
              <a:rPr lang="en-US" sz="900" dirty="0" err="1" smtClean="0"/>
              <a:t>më</a:t>
            </a:r>
            <a:r>
              <a:rPr lang="en-US" sz="900" dirty="0" smtClean="0"/>
              <a:t> </a:t>
            </a:r>
            <a:r>
              <a:rPr lang="en-US" sz="900" dirty="0" err="1" smtClean="0"/>
              <a:t>të</a:t>
            </a:r>
            <a:r>
              <a:rPr lang="en-US" sz="900" dirty="0" smtClean="0"/>
              <a:t> </a:t>
            </a:r>
            <a:r>
              <a:rPr lang="en-US" sz="900" dirty="0" err="1" smtClean="0"/>
              <a:t>dobëta</a:t>
            </a:r>
            <a:r>
              <a:rPr lang="en-US" sz="900" dirty="0" smtClean="0"/>
              <a:t> </a:t>
            </a:r>
            <a:r>
              <a:rPr lang="en-US" sz="900" dirty="0" err="1" smtClean="0"/>
              <a:t>dhe</a:t>
            </a:r>
            <a:r>
              <a:rPr lang="en-US" sz="900" dirty="0" smtClean="0"/>
              <a:t> </a:t>
            </a:r>
            <a:r>
              <a:rPr lang="en-US" sz="900" dirty="0" err="1" smtClean="0"/>
              <a:t>hyjnë</a:t>
            </a:r>
            <a:r>
              <a:rPr lang="en-US" sz="900" dirty="0" smtClean="0"/>
              <a:t> </a:t>
            </a:r>
            <a:r>
              <a:rPr lang="en-US" sz="900" dirty="0" err="1" smtClean="0"/>
              <a:t>në</a:t>
            </a:r>
            <a:r>
              <a:rPr lang="en-US" sz="900" dirty="0" smtClean="0"/>
              <a:t> </a:t>
            </a:r>
            <a:r>
              <a:rPr lang="en-US" sz="900" dirty="0" err="1" smtClean="0"/>
              <a:t>menopauzë</a:t>
            </a:r>
            <a:r>
              <a:rPr lang="en-US" sz="900" dirty="0" smtClean="0"/>
              <a:t> </a:t>
            </a:r>
            <a:r>
              <a:rPr lang="en-US" sz="900" dirty="0" err="1" smtClean="0"/>
              <a:t>më</a:t>
            </a:r>
            <a:r>
              <a:rPr lang="en-US" sz="900" dirty="0" smtClean="0"/>
              <a:t> </a:t>
            </a:r>
            <a:r>
              <a:rPr lang="en-US" sz="900" dirty="0" err="1" smtClean="0"/>
              <a:t>herët</a:t>
            </a:r>
            <a:r>
              <a:rPr lang="en-US" sz="900" dirty="0" smtClean="0"/>
              <a:t>.</a:t>
            </a:r>
            <a:br>
              <a:rPr lang="en-US" sz="900" dirty="0" smtClean="0"/>
            </a:br>
            <a:r>
              <a:rPr lang="en-US" sz="900" dirty="0" err="1" smtClean="0"/>
              <a:t>Arterioskleroza</a:t>
            </a:r>
            <a:r>
              <a:rPr lang="en-US" sz="900" dirty="0" smtClean="0"/>
              <a:t> </a:t>
            </a:r>
            <a:r>
              <a:rPr lang="en-US" sz="900" dirty="0" err="1" smtClean="0"/>
              <a:t>është</a:t>
            </a:r>
            <a:r>
              <a:rPr lang="en-US" sz="900" dirty="0" smtClean="0"/>
              <a:t> </a:t>
            </a:r>
            <a:r>
              <a:rPr lang="en-US" sz="900" dirty="0" err="1" smtClean="0"/>
              <a:t>sëmundje</a:t>
            </a:r>
            <a:r>
              <a:rPr lang="en-US" sz="900" dirty="0" smtClean="0"/>
              <a:t> e </a:t>
            </a:r>
            <a:r>
              <a:rPr lang="en-US" sz="900" dirty="0" err="1" smtClean="0"/>
              <a:t>enëve</a:t>
            </a:r>
            <a:r>
              <a:rPr lang="en-US" sz="900" dirty="0" smtClean="0"/>
              <a:t> </a:t>
            </a:r>
            <a:r>
              <a:rPr lang="en-US" sz="900" dirty="0" err="1" smtClean="0"/>
              <a:t>të</a:t>
            </a:r>
            <a:r>
              <a:rPr lang="en-US" sz="900" dirty="0" smtClean="0"/>
              <a:t> </a:t>
            </a:r>
            <a:r>
              <a:rPr lang="en-US" sz="900" dirty="0" err="1" smtClean="0"/>
              <a:t>gjakut</a:t>
            </a:r>
            <a:r>
              <a:rPr lang="en-US" sz="900" dirty="0" smtClean="0"/>
              <a:t>.</a:t>
            </a:r>
            <a:br>
              <a:rPr lang="en-US" sz="900" dirty="0" smtClean="0"/>
            </a:br>
            <a:r>
              <a:rPr lang="en-US" sz="900" dirty="0" err="1" smtClean="0"/>
              <a:t>Ajo</a:t>
            </a:r>
            <a:r>
              <a:rPr lang="en-US" sz="900" dirty="0" smtClean="0"/>
              <a:t> </a:t>
            </a:r>
            <a:r>
              <a:rPr lang="en-US" sz="900" dirty="0" err="1" smtClean="0"/>
              <a:t>shkaktohet</a:t>
            </a:r>
            <a:r>
              <a:rPr lang="en-US" sz="900" dirty="0" smtClean="0"/>
              <a:t> </a:t>
            </a:r>
            <a:r>
              <a:rPr lang="en-US" sz="900" dirty="0" err="1" smtClean="0"/>
              <a:t>nga</a:t>
            </a:r>
            <a:r>
              <a:rPr lang="en-US" sz="900" dirty="0" smtClean="0"/>
              <a:t> </a:t>
            </a:r>
            <a:r>
              <a:rPr lang="en-US" sz="900" dirty="0" err="1" smtClean="0"/>
              <a:t>trashja</a:t>
            </a:r>
            <a:r>
              <a:rPr lang="en-US" sz="900" dirty="0" smtClean="0"/>
              <a:t> </a:t>
            </a:r>
            <a:r>
              <a:rPr lang="en-US" sz="900" dirty="0" err="1" smtClean="0"/>
              <a:t>dhe</a:t>
            </a:r>
            <a:r>
              <a:rPr lang="en-US" sz="900" dirty="0" smtClean="0"/>
              <a:t> </a:t>
            </a:r>
            <a:r>
              <a:rPr lang="en-US" sz="900" dirty="0" err="1" smtClean="0"/>
              <a:t>ngurtësimi</a:t>
            </a:r>
            <a:r>
              <a:rPr lang="en-US" sz="900" dirty="0" smtClean="0"/>
              <a:t> </a:t>
            </a:r>
            <a:r>
              <a:rPr lang="en-US" sz="900" dirty="0" err="1" smtClean="0"/>
              <a:t>i</a:t>
            </a:r>
            <a:r>
              <a:rPr lang="en-US" sz="900" dirty="0" smtClean="0"/>
              <a:t> </a:t>
            </a:r>
            <a:r>
              <a:rPr lang="en-US" sz="900" dirty="0" err="1" smtClean="0"/>
              <a:t>mureve</a:t>
            </a:r>
            <a:r>
              <a:rPr lang="en-US" sz="900" dirty="0" smtClean="0"/>
              <a:t> </a:t>
            </a:r>
            <a:r>
              <a:rPr lang="en-US" sz="900" dirty="0" err="1" smtClean="0"/>
              <a:t>të</a:t>
            </a:r>
            <a:r>
              <a:rPr lang="en-US" sz="900" dirty="0" smtClean="0"/>
              <a:t> </a:t>
            </a:r>
            <a:r>
              <a:rPr lang="en-US" sz="900" dirty="0" err="1" smtClean="0"/>
              <a:t>arterieve</a:t>
            </a:r>
            <a:r>
              <a:rPr lang="en-US" sz="900" dirty="0" smtClean="0"/>
              <a:t>. Pak </a:t>
            </a:r>
            <a:r>
              <a:rPr lang="en-US" sz="900" dirty="0" err="1" smtClean="0"/>
              <a:t>nga</a:t>
            </a:r>
            <a:r>
              <a:rPr lang="en-US" sz="900" dirty="0" smtClean="0"/>
              <a:t> </a:t>
            </a:r>
            <a:r>
              <a:rPr lang="en-US" sz="900" dirty="0" err="1" smtClean="0"/>
              <a:t>pak</a:t>
            </a:r>
            <a:r>
              <a:rPr lang="en-US" sz="900" dirty="0" smtClean="0"/>
              <a:t> </a:t>
            </a:r>
            <a:r>
              <a:rPr lang="en-US" sz="900" dirty="0" err="1" smtClean="0"/>
              <a:t>zgavra</a:t>
            </a:r>
            <a:r>
              <a:rPr lang="en-US" sz="900" dirty="0" smtClean="0"/>
              <a:t> e </a:t>
            </a:r>
            <a:r>
              <a:rPr lang="en-US" sz="900" dirty="0" err="1" smtClean="0"/>
              <a:t>arterieve</a:t>
            </a:r>
            <a:r>
              <a:rPr lang="en-US" sz="900" dirty="0" smtClean="0"/>
              <a:t> </a:t>
            </a:r>
            <a:r>
              <a:rPr lang="en-US" sz="900" dirty="0" err="1" smtClean="0"/>
              <a:t>zvogëlohet</a:t>
            </a:r>
            <a:r>
              <a:rPr lang="en-US" sz="900" dirty="0" smtClean="0"/>
              <a:t>, </a:t>
            </a:r>
            <a:r>
              <a:rPr lang="en-US" sz="900" dirty="0" err="1" smtClean="0"/>
              <a:t>kështu</a:t>
            </a:r>
            <a:r>
              <a:rPr lang="en-US" sz="900" dirty="0" smtClean="0"/>
              <a:t> </a:t>
            </a:r>
            <a:r>
              <a:rPr lang="en-US" sz="900" dirty="0" err="1" smtClean="0"/>
              <a:t>që</a:t>
            </a:r>
            <a:r>
              <a:rPr lang="en-US" sz="900" dirty="0" smtClean="0"/>
              <a:t> </a:t>
            </a:r>
            <a:r>
              <a:rPr lang="en-US" sz="900" dirty="0" err="1" smtClean="0"/>
              <a:t>sasia</a:t>
            </a:r>
            <a:r>
              <a:rPr lang="en-US" sz="900" dirty="0" smtClean="0"/>
              <a:t> e </a:t>
            </a:r>
            <a:r>
              <a:rPr lang="en-US" sz="900" dirty="0" err="1" smtClean="0"/>
              <a:t>gjakut</a:t>
            </a:r>
            <a:r>
              <a:rPr lang="en-US" sz="900" dirty="0" smtClean="0"/>
              <a:t> </a:t>
            </a:r>
            <a:r>
              <a:rPr lang="en-US" sz="900" dirty="0" err="1" smtClean="0"/>
              <a:t>që</a:t>
            </a:r>
            <a:r>
              <a:rPr lang="en-US" sz="900" dirty="0" smtClean="0"/>
              <a:t> e </a:t>
            </a:r>
            <a:r>
              <a:rPr lang="en-US" sz="900" dirty="0" err="1" smtClean="0"/>
              <a:t>përshkron</a:t>
            </a:r>
            <a:r>
              <a:rPr lang="en-US" sz="900" dirty="0" smtClean="0"/>
              <a:t> </a:t>
            </a:r>
            <a:r>
              <a:rPr lang="en-US" sz="900" dirty="0" err="1" smtClean="0"/>
              <a:t>atë</a:t>
            </a:r>
            <a:r>
              <a:rPr lang="en-US" sz="900" dirty="0" smtClean="0"/>
              <a:t>, </a:t>
            </a:r>
            <a:r>
              <a:rPr lang="en-US" sz="900" dirty="0" err="1" smtClean="0"/>
              <a:t>pakësohet</a:t>
            </a:r>
            <a:r>
              <a:rPr lang="en-US" sz="900" dirty="0" smtClean="0"/>
              <a:t>. </a:t>
            </a:r>
            <a:r>
              <a:rPr lang="en-US" sz="900" dirty="0" err="1" smtClean="0"/>
              <a:t>Në</a:t>
            </a:r>
            <a:r>
              <a:rPr lang="en-US" sz="900" dirty="0" smtClean="0"/>
              <a:t> </a:t>
            </a:r>
            <a:r>
              <a:rPr lang="en-US" sz="900" dirty="0" err="1" smtClean="0"/>
              <a:t>këto</a:t>
            </a:r>
            <a:r>
              <a:rPr lang="en-US" sz="900" dirty="0" smtClean="0"/>
              <a:t> </a:t>
            </a:r>
            <a:r>
              <a:rPr lang="en-US" sz="900" dirty="0" err="1" smtClean="0"/>
              <a:t>rrethana</a:t>
            </a:r>
            <a:r>
              <a:rPr lang="en-US" sz="900" dirty="0" smtClean="0"/>
              <a:t> </a:t>
            </a:r>
            <a:r>
              <a:rPr lang="en-US" sz="900" dirty="0" err="1" smtClean="0"/>
              <a:t>indet</a:t>
            </a:r>
            <a:r>
              <a:rPr lang="en-US" sz="900" dirty="0" smtClean="0"/>
              <a:t> </a:t>
            </a:r>
            <a:r>
              <a:rPr lang="en-US" sz="900" dirty="0" err="1" smtClean="0"/>
              <a:t>vuajnë</a:t>
            </a:r>
            <a:r>
              <a:rPr lang="en-US" sz="900" dirty="0" smtClean="0"/>
              <a:t> </a:t>
            </a:r>
            <a:r>
              <a:rPr lang="en-US" sz="900" dirty="0" err="1" smtClean="0"/>
              <a:t>për</a:t>
            </a:r>
            <a:r>
              <a:rPr lang="en-US" sz="900" dirty="0" smtClean="0"/>
              <a:t> </a:t>
            </a:r>
            <a:r>
              <a:rPr lang="en-US" sz="900" dirty="0" err="1" smtClean="0"/>
              <a:t>oksigjen</a:t>
            </a:r>
            <a:r>
              <a:rPr lang="en-US" sz="900" dirty="0" smtClean="0"/>
              <a:t> </a:t>
            </a:r>
            <a:r>
              <a:rPr lang="en-US" sz="900" dirty="0" err="1" smtClean="0"/>
              <a:t>dhe</a:t>
            </a:r>
            <a:r>
              <a:rPr lang="en-US" sz="900" dirty="0" smtClean="0"/>
              <a:t> </a:t>
            </a:r>
            <a:r>
              <a:rPr lang="en-US" sz="900" dirty="0" err="1" smtClean="0"/>
              <a:t>lëndë</a:t>
            </a:r>
            <a:r>
              <a:rPr lang="en-US" sz="900" dirty="0" smtClean="0"/>
              <a:t> </a:t>
            </a:r>
            <a:r>
              <a:rPr lang="en-US" sz="900" dirty="0" err="1" smtClean="0"/>
              <a:t>ushqyese</a:t>
            </a:r>
            <a:r>
              <a:rPr lang="en-US" sz="900" dirty="0" smtClean="0"/>
              <a:t>. </a:t>
            </a:r>
            <a:r>
              <a:rPr lang="en-US" sz="900" dirty="0" err="1" smtClean="0"/>
              <a:t>Nëse</a:t>
            </a:r>
            <a:r>
              <a:rPr lang="en-US" sz="900" dirty="0" smtClean="0"/>
              <a:t> </a:t>
            </a:r>
            <a:r>
              <a:rPr lang="en-US" sz="900" dirty="0" err="1" smtClean="0"/>
              <a:t>arterioskleroza</a:t>
            </a:r>
            <a:r>
              <a:rPr lang="en-US" sz="900" dirty="0" smtClean="0"/>
              <a:t> </a:t>
            </a:r>
            <a:r>
              <a:rPr lang="en-US" sz="900" dirty="0" err="1" smtClean="0"/>
              <a:t>prek</a:t>
            </a:r>
            <a:r>
              <a:rPr lang="en-US" sz="900" dirty="0" smtClean="0"/>
              <a:t> </a:t>
            </a:r>
            <a:r>
              <a:rPr lang="en-US" sz="900" dirty="0" err="1" smtClean="0"/>
              <a:t>enët</a:t>
            </a:r>
            <a:r>
              <a:rPr lang="en-US" sz="900" dirty="0" smtClean="0"/>
              <a:t> </a:t>
            </a:r>
            <a:r>
              <a:rPr lang="en-US" sz="900" dirty="0" err="1" smtClean="0"/>
              <a:t>që</a:t>
            </a:r>
            <a:r>
              <a:rPr lang="en-US" sz="900" dirty="0" smtClean="0"/>
              <a:t> </a:t>
            </a:r>
            <a:r>
              <a:rPr lang="en-US" sz="900" dirty="0" err="1" smtClean="0"/>
              <a:t>ushqejnë</a:t>
            </a:r>
            <a:r>
              <a:rPr lang="en-US" sz="900" dirty="0" smtClean="0"/>
              <a:t> </a:t>
            </a:r>
            <a:r>
              <a:rPr lang="en-US" sz="900" dirty="0" err="1" smtClean="0"/>
              <a:t>zemrën</a:t>
            </a:r>
            <a:r>
              <a:rPr lang="en-US" sz="900" dirty="0" smtClean="0"/>
              <a:t> </a:t>
            </a:r>
            <a:r>
              <a:rPr lang="en-US" sz="900" dirty="0" err="1" smtClean="0"/>
              <a:t>ose</a:t>
            </a:r>
            <a:r>
              <a:rPr lang="en-US" sz="900" dirty="0" smtClean="0"/>
              <a:t> </a:t>
            </a:r>
            <a:r>
              <a:rPr lang="en-US" sz="900" dirty="0" err="1" smtClean="0"/>
              <a:t>trurin</a:t>
            </a:r>
            <a:r>
              <a:rPr lang="en-US" sz="900" dirty="0" smtClean="0"/>
              <a:t>, </a:t>
            </a:r>
            <a:r>
              <a:rPr lang="en-US" sz="900" dirty="0" err="1" smtClean="0"/>
              <a:t>pasojat</a:t>
            </a:r>
            <a:r>
              <a:rPr lang="en-US" sz="900" dirty="0" smtClean="0"/>
              <a:t> </a:t>
            </a:r>
            <a:r>
              <a:rPr lang="en-US" sz="900" dirty="0" err="1" smtClean="0"/>
              <a:t>janë</a:t>
            </a:r>
            <a:r>
              <a:rPr lang="en-US" sz="900" dirty="0" smtClean="0"/>
              <a:t> </a:t>
            </a:r>
            <a:r>
              <a:rPr lang="en-US" sz="900" dirty="0" err="1" smtClean="0"/>
              <a:t>shumë</a:t>
            </a:r>
            <a:r>
              <a:rPr lang="en-US" sz="900" dirty="0" smtClean="0"/>
              <a:t> </a:t>
            </a:r>
            <a:r>
              <a:rPr lang="en-US" sz="900" dirty="0" err="1" smtClean="0"/>
              <a:t>të</a:t>
            </a:r>
            <a:r>
              <a:rPr lang="en-US" sz="900" dirty="0" smtClean="0"/>
              <a:t> </a:t>
            </a:r>
            <a:r>
              <a:rPr lang="en-US" sz="900" dirty="0" err="1" smtClean="0"/>
              <a:t>rënda</a:t>
            </a:r>
            <a:r>
              <a:rPr lang="en-US" sz="900" dirty="0" smtClean="0"/>
              <a:t> </a:t>
            </a:r>
            <a:r>
              <a:rPr lang="en-US" sz="900" dirty="0" err="1" smtClean="0"/>
              <a:t>dhe</a:t>
            </a:r>
            <a:r>
              <a:rPr lang="en-US" sz="900" dirty="0" smtClean="0"/>
              <a:t> </a:t>
            </a:r>
            <a:r>
              <a:rPr lang="en-US" sz="900" dirty="0" err="1" smtClean="0"/>
              <a:t>mund</a:t>
            </a:r>
            <a:r>
              <a:rPr lang="en-US" sz="900" dirty="0" smtClean="0"/>
              <a:t> </a:t>
            </a:r>
            <a:r>
              <a:rPr lang="en-US" sz="900" dirty="0" err="1" smtClean="0"/>
              <a:t>të</a:t>
            </a:r>
            <a:r>
              <a:rPr lang="en-US" sz="900" dirty="0" smtClean="0"/>
              <a:t> </a:t>
            </a:r>
            <a:r>
              <a:rPr lang="en-US" sz="900" dirty="0" err="1" smtClean="0"/>
              <a:t>shpien</a:t>
            </a:r>
            <a:r>
              <a:rPr lang="en-US" sz="900" dirty="0" smtClean="0"/>
              <a:t> </a:t>
            </a:r>
            <a:r>
              <a:rPr lang="en-US" sz="900" dirty="0" err="1" smtClean="0"/>
              <a:t>deri</a:t>
            </a:r>
            <a:r>
              <a:rPr lang="en-US" sz="900" dirty="0" smtClean="0"/>
              <a:t> </a:t>
            </a:r>
            <a:r>
              <a:rPr lang="en-US" sz="900" dirty="0" err="1" smtClean="0"/>
              <a:t>në</a:t>
            </a:r>
            <a:r>
              <a:rPr lang="en-US" sz="900" dirty="0" smtClean="0"/>
              <a:t> </a:t>
            </a:r>
            <a:r>
              <a:rPr lang="en-US" sz="900" dirty="0" err="1" smtClean="0"/>
              <a:t>vdekje</a:t>
            </a:r>
            <a:r>
              <a:rPr lang="en-US" sz="900" dirty="0" smtClean="0"/>
              <a:t>.</a:t>
            </a:r>
            <a:br>
              <a:rPr lang="en-US" sz="900" dirty="0" smtClean="0"/>
            </a:br>
            <a:r>
              <a:rPr lang="en-US" sz="900" dirty="0" smtClean="0"/>
              <a:t/>
            </a:r>
            <a:br>
              <a:rPr lang="en-US" sz="900" dirty="0" smtClean="0"/>
            </a:br>
            <a:r>
              <a:rPr lang="en-US" sz="900" dirty="0" err="1" smtClean="0"/>
              <a:t>Në</a:t>
            </a:r>
            <a:r>
              <a:rPr lang="en-US" sz="900" dirty="0" smtClean="0"/>
              <a:t> </a:t>
            </a:r>
            <a:r>
              <a:rPr lang="en-US" sz="900" dirty="0" err="1" smtClean="0"/>
              <a:t>faktorët</a:t>
            </a:r>
            <a:r>
              <a:rPr lang="en-US" sz="900" dirty="0" smtClean="0"/>
              <a:t> </a:t>
            </a:r>
            <a:r>
              <a:rPr lang="en-US" sz="900" dirty="0" err="1" smtClean="0"/>
              <a:t>rrezikues</a:t>
            </a:r>
            <a:r>
              <a:rPr lang="en-US" sz="900" dirty="0" smtClean="0"/>
              <a:t> </a:t>
            </a:r>
            <a:r>
              <a:rPr lang="en-US" sz="900" dirty="0" err="1" smtClean="0"/>
              <a:t>të</a:t>
            </a:r>
            <a:r>
              <a:rPr lang="en-US" sz="900" dirty="0" smtClean="0"/>
              <a:t> </a:t>
            </a:r>
            <a:r>
              <a:rPr lang="en-US" sz="900" dirty="0" err="1" smtClean="0"/>
              <a:t>pandikueshëm</a:t>
            </a:r>
            <a:r>
              <a:rPr lang="en-US" sz="900" dirty="0" smtClean="0"/>
              <a:t> </a:t>
            </a:r>
            <a:r>
              <a:rPr lang="en-US" sz="900" dirty="0" err="1" smtClean="0"/>
              <a:t>hyjnë</a:t>
            </a:r>
            <a:r>
              <a:rPr lang="en-US" sz="900" dirty="0" smtClean="0"/>
              <a:t> </a:t>
            </a:r>
            <a:r>
              <a:rPr lang="en-US" sz="900" dirty="0" err="1" smtClean="0"/>
              <a:t>mosha</a:t>
            </a:r>
            <a:r>
              <a:rPr lang="en-US" sz="900" dirty="0" smtClean="0"/>
              <a:t>, </a:t>
            </a:r>
            <a:r>
              <a:rPr lang="en-US" sz="900" dirty="0" err="1" smtClean="0"/>
              <a:t>predispozita</a:t>
            </a:r>
            <a:r>
              <a:rPr lang="en-US" sz="900" dirty="0" smtClean="0"/>
              <a:t> </a:t>
            </a:r>
            <a:r>
              <a:rPr lang="en-US" sz="900" dirty="0" err="1" smtClean="0"/>
              <a:t>familjare</a:t>
            </a:r>
            <a:r>
              <a:rPr lang="en-US" sz="900" dirty="0" smtClean="0"/>
              <a:t> </a:t>
            </a:r>
            <a:r>
              <a:rPr lang="en-US" sz="900" dirty="0" err="1" smtClean="0"/>
              <a:t>dhe</a:t>
            </a:r>
            <a:r>
              <a:rPr lang="en-US" sz="900" dirty="0" smtClean="0"/>
              <a:t> </a:t>
            </a:r>
            <a:r>
              <a:rPr lang="en-US" sz="900" dirty="0" err="1" smtClean="0"/>
              <a:t>gjinia.Faktore</a:t>
            </a:r>
            <a:r>
              <a:rPr lang="en-US" sz="900" dirty="0" smtClean="0"/>
              <a:t> e </a:t>
            </a:r>
            <a:r>
              <a:rPr lang="en-US" sz="900" dirty="0" err="1" smtClean="0"/>
              <a:t>ndikueshem</a:t>
            </a:r>
            <a:r>
              <a:rPr lang="en-US" sz="900" dirty="0" smtClean="0"/>
              <a:t>: </a:t>
            </a:r>
            <a:br>
              <a:rPr lang="en-US" sz="900" dirty="0" smtClean="0"/>
            </a:br>
            <a:r>
              <a:rPr lang="en-US" sz="900" dirty="0" smtClean="0"/>
              <a:t>• </a:t>
            </a:r>
            <a:r>
              <a:rPr lang="en-US" sz="900" dirty="0" err="1" smtClean="0"/>
              <a:t>Duhanpirja</a:t>
            </a:r>
            <a:r>
              <a:rPr lang="en-US" sz="900" dirty="0" smtClean="0"/>
              <a:t>• </a:t>
            </a:r>
            <a:r>
              <a:rPr lang="en-US" sz="900" dirty="0" err="1" smtClean="0"/>
              <a:t>Shtypja</a:t>
            </a:r>
            <a:r>
              <a:rPr lang="en-US" sz="900" dirty="0" smtClean="0"/>
              <a:t> e </a:t>
            </a:r>
            <a:r>
              <a:rPr lang="en-US" sz="900" dirty="0" err="1" smtClean="0"/>
              <a:t>lartë</a:t>
            </a:r>
            <a:r>
              <a:rPr lang="en-US" sz="900" dirty="0" smtClean="0"/>
              <a:t> e </a:t>
            </a:r>
            <a:r>
              <a:rPr lang="en-US" sz="900" dirty="0" err="1" smtClean="0"/>
              <a:t>gjakut</a:t>
            </a:r>
            <a:r>
              <a:rPr lang="en-US" sz="900" dirty="0" smtClean="0"/>
              <a:t>• </a:t>
            </a:r>
            <a:r>
              <a:rPr lang="en-US" sz="900" dirty="0" err="1" smtClean="0"/>
              <a:t>Përmbajtja</a:t>
            </a:r>
            <a:r>
              <a:rPr lang="en-US" sz="900" dirty="0" smtClean="0"/>
              <a:t> e </a:t>
            </a:r>
            <a:r>
              <a:rPr lang="en-US" sz="900" dirty="0" err="1" smtClean="0"/>
              <a:t>shtuar</a:t>
            </a:r>
            <a:r>
              <a:rPr lang="en-US" sz="900" dirty="0" smtClean="0"/>
              <a:t> e </a:t>
            </a:r>
            <a:r>
              <a:rPr lang="en-US" sz="900" dirty="0" err="1" smtClean="0"/>
              <a:t>yndyrës</a:t>
            </a:r>
            <a:r>
              <a:rPr lang="en-US" sz="900" dirty="0" smtClean="0"/>
              <a:t> </a:t>
            </a:r>
            <a:r>
              <a:rPr lang="en-US" sz="900" dirty="0" err="1" smtClean="0"/>
              <a:t>në</a:t>
            </a:r>
            <a:r>
              <a:rPr lang="en-US" sz="900" dirty="0" smtClean="0"/>
              <a:t> </a:t>
            </a:r>
            <a:r>
              <a:rPr lang="en-US" sz="900" dirty="0" err="1" smtClean="0"/>
              <a:t>gjak</a:t>
            </a:r>
            <a:r>
              <a:rPr lang="en-US" sz="900" dirty="0" smtClean="0"/>
              <a:t> (</a:t>
            </a:r>
            <a:r>
              <a:rPr lang="en-US" sz="900" dirty="0" err="1" smtClean="0"/>
              <a:t>kolesterina</a:t>
            </a:r>
            <a:r>
              <a:rPr lang="en-US" sz="900" dirty="0" smtClean="0"/>
              <a:t>)• </a:t>
            </a:r>
            <a:r>
              <a:rPr lang="en-US" sz="900" dirty="0" err="1" smtClean="0"/>
              <a:t>Sëmundja</a:t>
            </a:r>
            <a:r>
              <a:rPr lang="en-US" sz="900" dirty="0" smtClean="0"/>
              <a:t> e </a:t>
            </a:r>
            <a:r>
              <a:rPr lang="en-US" sz="900" dirty="0" err="1" smtClean="0"/>
              <a:t>sheqerit</a:t>
            </a:r>
            <a:r>
              <a:rPr lang="en-US" sz="900" dirty="0" smtClean="0"/>
              <a:t> (</a:t>
            </a:r>
            <a:r>
              <a:rPr lang="en-US" sz="900" dirty="0" err="1" smtClean="0"/>
              <a:t>diabeti</a:t>
            </a:r>
            <a:r>
              <a:rPr lang="en-US" sz="900" dirty="0" smtClean="0"/>
              <a:t> </a:t>
            </a:r>
            <a:r>
              <a:rPr lang="en-US" sz="900" dirty="0" err="1" smtClean="0"/>
              <a:t>i</a:t>
            </a:r>
            <a:r>
              <a:rPr lang="en-US" sz="900" dirty="0" smtClean="0"/>
              <a:t> </a:t>
            </a:r>
            <a:r>
              <a:rPr lang="en-US" sz="900" dirty="0" err="1" smtClean="0"/>
              <a:t>tipit</a:t>
            </a:r>
            <a:r>
              <a:rPr lang="en-US" sz="900" dirty="0" smtClean="0"/>
              <a:t> 2)• </a:t>
            </a:r>
            <a:r>
              <a:rPr lang="en-US" sz="900" dirty="0" err="1" smtClean="0"/>
              <a:t>Mungesa</a:t>
            </a:r>
            <a:r>
              <a:rPr lang="en-US" sz="900" dirty="0" smtClean="0"/>
              <a:t> e </a:t>
            </a:r>
            <a:r>
              <a:rPr lang="en-US" sz="900" dirty="0" err="1" smtClean="0"/>
              <a:t>lëvizjes</a:t>
            </a:r>
            <a:r>
              <a:rPr lang="en-US" sz="900" dirty="0" smtClean="0"/>
              <a:t>• </a:t>
            </a:r>
            <a:r>
              <a:rPr lang="en-US" sz="900" dirty="0" err="1" smtClean="0"/>
              <a:t>Mbipesha</a:t>
            </a:r>
            <a:r>
              <a:rPr lang="en-US" sz="900" dirty="0" smtClean="0"/>
              <a:t>• </a:t>
            </a:r>
            <a:r>
              <a:rPr lang="en-US" sz="900" dirty="0" err="1" smtClean="0"/>
              <a:t>Stresi</a:t>
            </a:r>
            <a:endParaRPr lang="en-US" sz="900" dirty="0">
              <a:latin typeface="Harlow Solid Italic" pitchFamily="82" charset="0"/>
            </a:endParaRPr>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spect">
  <a:themeElements>
    <a:clrScheme name="Aspect">
      <a:dk1>
        <a:sysClr val="windowText" lastClr="000000"/>
      </a:dk1>
      <a:lt1>
        <a:sysClr val="window" lastClr="FFFFFF"/>
      </a:lt1>
      <a:dk2>
        <a:srgbClr val="323232"/>
      </a:dk2>
      <a:lt2>
        <a:srgbClr val="E3DED1"/>
      </a:lt2>
      <a:accent1>
        <a:srgbClr val="F07F09"/>
      </a:accent1>
      <a:accent2>
        <a:srgbClr val="9F2936"/>
      </a:accent2>
      <a:accent3>
        <a:srgbClr val="1B587C"/>
      </a:accent3>
      <a:accent4>
        <a:srgbClr val="4E8542"/>
      </a:accent4>
      <a:accent5>
        <a:srgbClr val="604878"/>
      </a:accent5>
      <a:accent6>
        <a:srgbClr val="C19859"/>
      </a:accent6>
      <a:hlink>
        <a:srgbClr val="6B9F25"/>
      </a:hlink>
      <a:folHlink>
        <a:srgbClr val="B26B02"/>
      </a:folHlink>
    </a:clrScheme>
    <a:fontScheme name="Aspect">
      <a:maj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ajorFont>
      <a:minorFont>
        <a:latin typeface="Verdana"/>
        <a:ea typeface=""/>
        <a:cs typeface=""/>
        <a:font script="Jpan" typeface="ＭＳ ゴシック"/>
        <a:font script="Hang" typeface="굴림"/>
        <a:font script="Hans" typeface="微软雅黑"/>
        <a:font script="Hant" typeface="微軟正黑體"/>
        <a:font script="Arab" typeface="Tahoma"/>
        <a:font script="Hebr" typeface="Tahoma"/>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gradFill rotWithShape="1">
          <a:gsLst>
            <a:gs pos="0">
              <a:schemeClr val="phClr">
                <a:shade val="35000"/>
                <a:satMod val="150000"/>
              </a:schemeClr>
            </a:gs>
            <a:gs pos="45000">
              <a:schemeClr val="phClr">
                <a:shade val="68000"/>
                <a:satMod val="155000"/>
              </a:schemeClr>
            </a:gs>
            <a:gs pos="100000">
              <a:schemeClr val="phClr">
                <a:tint val="70000"/>
                <a:satMod val="175000"/>
              </a:schemeClr>
            </a:gs>
          </a:gsLst>
          <a:lin ang="16200000" scaled="0"/>
        </a:gradFill>
        <a:blipFill>
          <a:blip xmlns:r="http://schemas.openxmlformats.org/officeDocument/2006/relationships" r:embed="rId2">
            <a:duotone>
              <a:schemeClr val="phClr">
                <a:shade val="800"/>
                <a:satMod val="150000"/>
              </a:schemeClr>
              <a:schemeClr val="phClr">
                <a:tint val="80000"/>
                <a:satMod val="150000"/>
              </a:schemeClr>
            </a:duotone>
          </a:blip>
          <a:tile tx="0" ty="0" sx="75000" sy="7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200</TotalTime>
  <Words>330</Words>
  <Application>Microsoft Office PowerPoint</Application>
  <PresentationFormat>On-screen Show (4:3)</PresentationFormat>
  <Paragraphs>49</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Aspect</vt:lpstr>
      <vt:lpstr>PROJEKT </vt:lpstr>
      <vt:lpstr>Slide 2</vt:lpstr>
      <vt:lpstr>Ushqimi dhe shendeti  Një faktor i rëndësishëm për të pasur shëndet të mirë është të hash gjërat e duhura në masën e duhur. Për ta sqaruar këtë mund ta krahasosh trupin me një makinë që nuk niset nëse nuk i është hedhur sasia e duhur e lëndës djegëse. Në të njëjtën mënyrë dhe trupi nuk funksionon mirë nëse nuk ka marrë sasinë e duhur të lëndës djegëse. Lënda djegëse për njerzit quhet lënda ushqyese- do me thënë lëndë nga të cilat ne ushqehemi. Ato mund të jenë pjesërisht lëndë që i japin trupit energji ose lëndë që e ndihmojnë trupin që të funksionojë më mirë. Do me thënë që një njeri duhet të marri lëndë ushqyese që të funksionojë regullisht. Këto ne i marrim nga ushqimi që hamë. Kur ushqimi ka kaluar nëpër aparatin tretës ai tretet. Trupi përdor pastaj lëndët ushqyese që janë në ushqim. Tretja fillon me coptimin e ushqimit në gojë nga dhëmbët, prej këtej kalon në stomak ku përzihet me lëngun e stomakut dhe coptohet më tej. Pasi ushqimi ka qëndruar për një farë kohë në stomak, kalon në zorrë, ku lëndët ushqyese thithen. Prej këtej lëndët ushqyese kalojnë në gjak dhe transportohen me anë të gjakut atje ku trupi ka nevojë për ato. Në qoftë se marrim shumë energji ajo rezervohet si dhjam. Nëse rezervohet shumë dhjam ne bëhemi të shëndoshë, gjë që bën që organizmi të mbingarkohet, sepse ne peshojmë shumë. Dhe pse nuk je i shëndoshë mund të jetosh jo shëndetshëm. Arsyeja mund të jetë kur ha gjëra që nuk duhet. Prandaj është e rëndësishme të jetosh dhe të hash shëndetshëm dhe mos të jesh mbi peshë.     </vt:lpstr>
      <vt:lpstr>Si ndikon kequshqyerja ne organizmin tone ?</vt:lpstr>
      <vt:lpstr>Semundjet qe vijne si pasoje e kequshqyerjes </vt:lpstr>
      <vt:lpstr>Anoreksia </vt:lpstr>
      <vt:lpstr>Ulcera </vt:lpstr>
      <vt:lpstr>Obeziteti</vt:lpstr>
      <vt:lpstr>Arterioskleroza dhe Osteoporoza </vt:lpstr>
      <vt:lpstr>Hipertensioni dhe Bulimia  </vt:lpstr>
      <vt:lpstr> Masat qe duhen marrur per parandalimin e semundjeve qe vijne si pasoje e kequshqyerjes . </vt:lpstr>
      <vt:lpstr>Punoi : Marsid Smakaj           Pranoi : Prf.</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PROJEKT</dc:title>
  <dc:creator>User</dc:creator>
  <cp:lastModifiedBy>User</cp:lastModifiedBy>
  <cp:revision>18</cp:revision>
  <dcterms:created xsi:type="dcterms:W3CDTF">2016-01-11T17:14:16Z</dcterms:created>
  <dcterms:modified xsi:type="dcterms:W3CDTF">2016-01-11T20:34:35Z</dcterms:modified>
</cp:coreProperties>
</file>