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DA5A-5F7A-42EE-B6E8-A44939C8491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72FA-8206-46B1-840D-C1CFB3D66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DA5A-5F7A-42EE-B6E8-A44939C8491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72FA-8206-46B1-840D-C1CFB3D66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DA5A-5F7A-42EE-B6E8-A44939C8491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72FA-8206-46B1-840D-C1CFB3D66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DA5A-5F7A-42EE-B6E8-A44939C8491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72FA-8206-46B1-840D-C1CFB3D66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DA5A-5F7A-42EE-B6E8-A44939C8491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72FA-8206-46B1-840D-C1CFB3D66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DA5A-5F7A-42EE-B6E8-A44939C8491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72FA-8206-46B1-840D-C1CFB3D66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DA5A-5F7A-42EE-B6E8-A44939C8491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72FA-8206-46B1-840D-C1CFB3D66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DA5A-5F7A-42EE-B6E8-A44939C8491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72FA-8206-46B1-840D-C1CFB3D66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DA5A-5F7A-42EE-B6E8-A44939C8491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72FA-8206-46B1-840D-C1CFB3D66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DA5A-5F7A-42EE-B6E8-A44939C8491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72FA-8206-46B1-840D-C1CFB3D66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DA5A-5F7A-42EE-B6E8-A44939C8491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72FA-8206-46B1-840D-C1CFB3D66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2DA5A-5F7A-42EE-B6E8-A44939C8491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872FA-8206-46B1-840D-C1CFB3D665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MRT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FATMIRI</dc:creator>
  <cp:lastModifiedBy>FATMIRI</cp:lastModifiedBy>
  <cp:revision>1</cp:revision>
  <dcterms:created xsi:type="dcterms:W3CDTF">2015-02-27T17:00:10Z</dcterms:created>
  <dcterms:modified xsi:type="dcterms:W3CDTF">2015-02-27T17:07:22Z</dcterms:modified>
</cp:coreProperties>
</file>