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1" r:id="rId4"/>
    <p:sldId id="258" r:id="rId5"/>
    <p:sldId id="263" r:id="rId6"/>
    <p:sldId id="257" r:id="rId7"/>
    <p:sldId id="264" r:id="rId8"/>
    <p:sldId id="267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1" d="100"/>
          <a:sy n="71" d="100"/>
        </p:scale>
        <p:origin x="7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q.wikipedia.org/wiki/Biodiversitet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q.wikipedia.org/wiki/Biodiversitet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q.wikipedia.org/wiki/Qeliz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iki/Testamenti" TargetMode="External"/><Relationship Id="rId2" Type="http://schemas.openxmlformats.org/officeDocument/2006/relationships/hyperlink" Target="https://sq.wikipedia.org/wiki/Drejt%C3%ABsi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q-AL" dirty="0" smtClean="0"/>
              <a:t>Trashigëmitë  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q-AL" smtClean="0"/>
              <a:t>Erza Breznica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6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" y="1524"/>
            <a:ext cx="12192000" cy="6856476"/>
          </a:xfrm>
        </p:spPr>
      </p:pic>
    </p:spTree>
    <p:extLst>
      <p:ext uri="{BB962C8B-B14F-4D97-AF65-F5344CB8AC3E}">
        <p14:creationId xmlns:p14="http://schemas.microsoft.com/office/powerpoint/2010/main" val="194556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187746"/>
              </p:ext>
            </p:extLst>
          </p:nvPr>
        </p:nvGraphicFramePr>
        <p:xfrm>
          <a:off x="1023938" y="2286000"/>
          <a:ext cx="972026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262"/>
              </a:tblGrid>
              <a:tr h="370840">
                <a:tc>
                  <a:txBody>
                    <a:bodyPr/>
                    <a:lstStyle/>
                    <a:p>
                      <a:r>
                        <a:rPr lang="sq-AL" sz="36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anose="04020705040A02060702" pitchFamily="82" charset="0"/>
                        </a:rPr>
                        <a:t>                      Llojet e trashigëmive .</a:t>
                      </a:r>
                      <a:endParaRPr lang="en-US" sz="36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gerian" panose="04020705040A02060702" pitchFamily="8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dirty="0" smtClean="0"/>
                        <a:t> </a:t>
                      </a:r>
                      <a:r>
                        <a:rPr lang="sq-AL" sz="3600" b="1" i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</a:t>
                      </a:r>
                      <a:r>
                        <a:rPr lang="sq-AL" sz="3600" b="1" i="1" strike="noStrike" spc="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SemiBold Condensed" panose="020B0502040204020203" pitchFamily="34" charset="0"/>
                        </a:rPr>
                        <a:t>Trashigëmia</a:t>
                      </a:r>
                      <a:r>
                        <a:rPr lang="sq-AL" sz="3600" b="1" i="1" strike="noStrike" spc="3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 SemiBold Condensed" panose="020B0502040204020203" pitchFamily="34" charset="0"/>
                        </a:rPr>
                        <a:t>  kulturore 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3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</a:t>
                      </a:r>
                      <a:r>
                        <a:rPr lang="sq-AL" sz="3600" b="1" i="1" spc="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Trashigëmia</a:t>
                      </a:r>
                      <a:r>
                        <a:rPr lang="sq-AL" sz="3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sq-AL" sz="3600" b="1" i="1" spc="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natyrore</a:t>
                      </a:r>
                      <a:r>
                        <a:rPr lang="sq-AL" sz="3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.</a:t>
                      </a:r>
                      <a:endParaRPr lang="en-US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q-AL" sz="3600" b="1" i="1" spc="3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</a:t>
                      </a:r>
                      <a:r>
                        <a:rPr lang="sq-AL" sz="3600" b="1" i="1" spc="3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Trashigëmia biologjike dhe në shoqëria .</a:t>
                      </a:r>
                      <a:endParaRPr lang="en-US" sz="3600" b="1" i="1" spc="3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6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Trashigëmia kulturore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Trashëgimia</a:t>
            </a:r>
            <a:r>
              <a:rPr lang="en-US" sz="2800" b="1" dirty="0"/>
              <a:t> </a:t>
            </a:r>
            <a:r>
              <a:rPr lang="en-US" sz="2800" b="1" dirty="0" err="1"/>
              <a:t>kulturore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</a:t>
            </a:r>
            <a:r>
              <a:rPr lang="en-US" sz="2800" dirty="0" err="1"/>
              <a:t>trashëgimi</a:t>
            </a:r>
            <a:r>
              <a:rPr lang="en-US" sz="2800" dirty="0"/>
              <a:t> </a:t>
            </a:r>
            <a:r>
              <a:rPr lang="en-US" sz="2800" dirty="0" err="1"/>
              <a:t>fizike</a:t>
            </a:r>
            <a:r>
              <a:rPr lang="en-US" sz="2800" dirty="0"/>
              <a:t> e </a:t>
            </a:r>
            <a:r>
              <a:rPr lang="en-US" sz="2800" dirty="0" err="1"/>
              <a:t>artefakteve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objekteve</a:t>
            </a:r>
            <a:r>
              <a:rPr lang="en-US" sz="2800" dirty="0"/>
              <a:t> (</a:t>
            </a:r>
            <a:r>
              <a:rPr lang="en-US" sz="2800" dirty="0" err="1"/>
              <a:t>atributeve</a:t>
            </a:r>
            <a:r>
              <a:rPr lang="en-US" sz="2800" dirty="0"/>
              <a:t>)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një</a:t>
            </a:r>
            <a:r>
              <a:rPr lang="en-US" sz="2800" dirty="0"/>
              <a:t> </a:t>
            </a:r>
            <a:r>
              <a:rPr lang="en-US" sz="2800" dirty="0" err="1"/>
              <a:t>grupi</a:t>
            </a:r>
            <a:r>
              <a:rPr lang="en-US" sz="2800" dirty="0"/>
              <a:t> </a:t>
            </a:r>
            <a:r>
              <a:rPr lang="en-US" sz="2800" dirty="0" err="1"/>
              <a:t>ose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shoqërisë</a:t>
            </a:r>
            <a:r>
              <a:rPr lang="en-US" sz="2800" dirty="0"/>
              <a:t> 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cilat</a:t>
            </a:r>
            <a:r>
              <a:rPr lang="en-US" sz="2800" dirty="0"/>
              <a:t> </a:t>
            </a:r>
            <a:r>
              <a:rPr lang="en-US" sz="2800" dirty="0" err="1"/>
              <a:t>janë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trashëguara</a:t>
            </a:r>
            <a:r>
              <a:rPr lang="en-US" sz="2800" dirty="0"/>
              <a:t> </a:t>
            </a:r>
            <a:r>
              <a:rPr lang="en-US" sz="2800" dirty="0" err="1"/>
              <a:t>nga</a:t>
            </a:r>
            <a:r>
              <a:rPr lang="en-US" sz="2800" dirty="0"/>
              <a:t> </a:t>
            </a:r>
            <a:r>
              <a:rPr lang="en-US" sz="2800" dirty="0" err="1"/>
              <a:t>gjeneratat</a:t>
            </a:r>
            <a:r>
              <a:rPr lang="en-US" sz="2800" dirty="0"/>
              <a:t> e </a:t>
            </a:r>
            <a:r>
              <a:rPr lang="en-US" sz="2800" dirty="0" err="1"/>
              <a:t>kaluara</a:t>
            </a:r>
            <a:r>
              <a:rPr lang="en-US" sz="2800" dirty="0"/>
              <a:t>, </a:t>
            </a:r>
            <a:r>
              <a:rPr lang="en-US" sz="2800" dirty="0" err="1"/>
              <a:t>tek</a:t>
            </a:r>
            <a:r>
              <a:rPr lang="en-US" sz="2800" dirty="0"/>
              <a:t> </a:t>
            </a:r>
            <a:r>
              <a:rPr lang="en-US" sz="2800" dirty="0" err="1"/>
              <a:t>gjeneratat</a:t>
            </a:r>
            <a:r>
              <a:rPr lang="en-US" sz="2800" dirty="0"/>
              <a:t> e </a:t>
            </a:r>
            <a:r>
              <a:rPr lang="en-US" sz="2800" dirty="0" err="1"/>
              <a:t>tashme</a:t>
            </a:r>
            <a:r>
              <a:rPr lang="en-US" sz="2800" dirty="0"/>
              <a:t> me </a:t>
            </a:r>
            <a:r>
              <a:rPr lang="en-US" sz="2800" dirty="0" err="1"/>
              <a:t>qëllim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kujdesit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mirën</a:t>
            </a:r>
            <a:r>
              <a:rPr lang="en-US" sz="2800" dirty="0"/>
              <a:t> e </a:t>
            </a:r>
            <a:r>
              <a:rPr lang="en-US" sz="2800" dirty="0" err="1"/>
              <a:t>brezave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ardhshëm</a:t>
            </a:r>
            <a:r>
              <a:rPr lang="en-US" sz="2800" dirty="0"/>
              <a:t>. </a:t>
            </a:r>
            <a:r>
              <a:rPr lang="en-US" sz="2800" dirty="0" err="1"/>
              <a:t>Trashëgimia</a:t>
            </a:r>
            <a:r>
              <a:rPr lang="en-US" sz="2800" dirty="0"/>
              <a:t> </a:t>
            </a:r>
            <a:r>
              <a:rPr lang="en-US" sz="2800" dirty="0" err="1"/>
              <a:t>kulturore</a:t>
            </a:r>
            <a:r>
              <a:rPr lang="en-US" sz="2800" dirty="0"/>
              <a:t> </a:t>
            </a:r>
            <a:r>
              <a:rPr lang="en-US" sz="2800" dirty="0" err="1"/>
              <a:t>përfshin</a:t>
            </a:r>
            <a:r>
              <a:rPr lang="en-US" sz="2800" dirty="0"/>
              <a:t> </a:t>
            </a:r>
            <a:r>
              <a:rPr lang="en-US" sz="2800" dirty="0" err="1"/>
              <a:t>pronën</a:t>
            </a:r>
            <a:r>
              <a:rPr lang="en-US" sz="2800" dirty="0"/>
              <a:t> </a:t>
            </a:r>
            <a:r>
              <a:rPr lang="en-US" sz="2800" dirty="0" err="1"/>
              <a:t>kulturore</a:t>
            </a:r>
            <a:r>
              <a:rPr lang="en-US" sz="2800" dirty="0"/>
              <a:t> e </a:t>
            </a:r>
            <a:r>
              <a:rPr lang="en-US" sz="2800" dirty="0" err="1"/>
              <a:t>njohur</a:t>
            </a:r>
            <a:r>
              <a:rPr lang="en-US" sz="2800" dirty="0"/>
              <a:t> </a:t>
            </a:r>
            <a:r>
              <a:rPr lang="en-US" sz="2800" dirty="0" err="1"/>
              <a:t>edhe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kultura</a:t>
            </a:r>
            <a:r>
              <a:rPr lang="en-US" sz="2800" dirty="0"/>
              <a:t> </a:t>
            </a:r>
            <a:r>
              <a:rPr lang="en-US" sz="2800" dirty="0" err="1"/>
              <a:t>materiale</a:t>
            </a:r>
            <a:r>
              <a:rPr lang="en-US" sz="2800" dirty="0"/>
              <a:t> (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tillë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ndërtesat</a:t>
            </a:r>
            <a:r>
              <a:rPr lang="en-US" sz="2800" dirty="0"/>
              <a:t>, </a:t>
            </a:r>
            <a:r>
              <a:rPr lang="en-US" sz="2800" dirty="0" err="1"/>
              <a:t>monumentet</a:t>
            </a:r>
            <a:r>
              <a:rPr lang="en-US" sz="2800" dirty="0"/>
              <a:t>, </a:t>
            </a:r>
            <a:r>
              <a:rPr lang="en-US" sz="2800" dirty="0" err="1"/>
              <a:t>peizazhet</a:t>
            </a:r>
            <a:r>
              <a:rPr lang="en-US" sz="2800" dirty="0"/>
              <a:t>, </a:t>
            </a:r>
            <a:r>
              <a:rPr lang="en-US" sz="2800" dirty="0" err="1"/>
              <a:t>librat</a:t>
            </a:r>
            <a:r>
              <a:rPr lang="en-US" sz="2800" dirty="0"/>
              <a:t>, </a:t>
            </a:r>
            <a:r>
              <a:rPr lang="en-US" sz="2800" dirty="0" err="1"/>
              <a:t>veprat</a:t>
            </a:r>
            <a:r>
              <a:rPr lang="en-US" sz="2800" dirty="0"/>
              <a:t> e </a:t>
            </a:r>
            <a:r>
              <a:rPr lang="en-US" sz="2800" dirty="0" err="1"/>
              <a:t>artit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objektet</a:t>
            </a:r>
            <a:r>
              <a:rPr lang="en-US" sz="2800" dirty="0"/>
              <a:t> e </a:t>
            </a:r>
            <a:r>
              <a:rPr lang="en-US" sz="2800" dirty="0" err="1"/>
              <a:t>ndryshme</a:t>
            </a:r>
            <a:r>
              <a:rPr lang="en-US" sz="2800" dirty="0"/>
              <a:t>), </a:t>
            </a:r>
            <a:r>
              <a:rPr lang="en-US" sz="2800" dirty="0" err="1"/>
              <a:t>kulturën</a:t>
            </a:r>
            <a:r>
              <a:rPr lang="en-US" sz="2800" dirty="0"/>
              <a:t> </a:t>
            </a:r>
            <a:r>
              <a:rPr lang="en-US" sz="2800" dirty="0" err="1"/>
              <a:t>shpirtërore</a:t>
            </a:r>
            <a:r>
              <a:rPr lang="en-US" sz="2800" dirty="0"/>
              <a:t>, (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tilla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folklori</a:t>
            </a:r>
            <a:r>
              <a:rPr lang="en-US" sz="2800" dirty="0"/>
              <a:t>, </a:t>
            </a:r>
            <a:r>
              <a:rPr lang="en-US" sz="2800" dirty="0" err="1"/>
              <a:t>traditat</a:t>
            </a:r>
            <a:r>
              <a:rPr lang="en-US" sz="2800" dirty="0"/>
              <a:t>, </a:t>
            </a:r>
            <a:r>
              <a:rPr lang="en-US" sz="2800" dirty="0" err="1"/>
              <a:t>gjuha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njohurit</a:t>
            </a:r>
            <a:r>
              <a:rPr lang="en-US" sz="2800" dirty="0"/>
              <a:t> </a:t>
            </a:r>
            <a:r>
              <a:rPr lang="en-US" sz="2800" dirty="0" err="1"/>
              <a:t>tradicionale</a:t>
            </a:r>
            <a:r>
              <a:rPr lang="en-US" sz="2800" dirty="0"/>
              <a:t>),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trashëgiminë</a:t>
            </a:r>
            <a:r>
              <a:rPr lang="en-US" sz="2800" dirty="0"/>
              <a:t> </a:t>
            </a:r>
            <a:r>
              <a:rPr lang="en-US" sz="2800" dirty="0" err="1"/>
              <a:t>natyrore</a:t>
            </a:r>
            <a:r>
              <a:rPr lang="en-US" sz="2800" dirty="0"/>
              <a:t> (duke </a:t>
            </a:r>
            <a:r>
              <a:rPr lang="en-US" sz="2800" dirty="0" err="1"/>
              <a:t>përfshirë</a:t>
            </a:r>
            <a:r>
              <a:rPr lang="en-US" sz="2800" dirty="0"/>
              <a:t> </a:t>
            </a:r>
            <a:r>
              <a:rPr lang="en-US" sz="2800" dirty="0" err="1"/>
              <a:t>peisazhet</a:t>
            </a:r>
            <a:r>
              <a:rPr lang="en-US" sz="2800" dirty="0"/>
              <a:t> e </a:t>
            </a:r>
            <a:r>
              <a:rPr lang="en-US" sz="2800" dirty="0" err="1"/>
              <a:t>rëndësishme</a:t>
            </a:r>
            <a:r>
              <a:rPr lang="en-US" sz="2800" dirty="0"/>
              <a:t> </a:t>
            </a:r>
            <a:r>
              <a:rPr lang="en-US" sz="2800" dirty="0" err="1"/>
              <a:t>kulturore</a:t>
            </a:r>
            <a:r>
              <a:rPr lang="en-US" sz="2800" dirty="0"/>
              <a:t>  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>
                <a:hlinkClick r:id="rId2" tooltip="Biodiversiteti"/>
              </a:rPr>
              <a:t>biodiversitetin</a:t>
            </a:r>
            <a:r>
              <a:rPr lang="en-US" sz="28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2170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0612" cy="6858000"/>
          </a:xfrm>
        </p:spPr>
      </p:pic>
    </p:spTree>
    <p:extLst>
      <p:ext uri="{BB962C8B-B14F-4D97-AF65-F5344CB8AC3E}">
        <p14:creationId xmlns:p14="http://schemas.microsoft.com/office/powerpoint/2010/main" val="220732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/>
              <a:t>Trashëgimia </a:t>
            </a:r>
            <a:r>
              <a:rPr lang="sq-AL" dirty="0" smtClean="0"/>
              <a:t>natyrore .</a:t>
            </a:r>
            <a:r>
              <a:rPr lang="sq-AL" dirty="0"/>
              <a:t/>
            </a:r>
            <a:br>
              <a:rPr lang="sq-A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/>
              <a:t>Trashëgimia</a:t>
            </a:r>
            <a:r>
              <a:rPr lang="en-US" sz="2800" b="1" dirty="0"/>
              <a:t> </a:t>
            </a:r>
            <a:r>
              <a:rPr lang="en-US" sz="2800" b="1" dirty="0" err="1"/>
              <a:t>natyrore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referohet</a:t>
            </a:r>
            <a:r>
              <a:rPr lang="en-US" sz="2800" dirty="0"/>
              <a:t> </a:t>
            </a:r>
            <a:r>
              <a:rPr lang="en-US" sz="2800" dirty="0" err="1"/>
              <a:t>shumës</a:t>
            </a:r>
            <a:r>
              <a:rPr lang="en-US" sz="2800" dirty="0"/>
              <a:t> </a:t>
            </a:r>
            <a:r>
              <a:rPr lang="en-US" sz="2800" dirty="0" err="1"/>
              <a:t>totale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elementeve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biodiversitetit</a:t>
            </a:r>
            <a:r>
              <a:rPr lang="en-US" sz="2800" dirty="0"/>
              <a:t>, duke </a:t>
            </a:r>
            <a:r>
              <a:rPr lang="en-US" sz="2800" dirty="0" err="1"/>
              <a:t>përfshirë</a:t>
            </a:r>
            <a:r>
              <a:rPr lang="en-US" sz="2800" dirty="0"/>
              <a:t> </a:t>
            </a:r>
            <a:r>
              <a:rPr lang="en-US" sz="2800" dirty="0" err="1"/>
              <a:t>florën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faunën</a:t>
            </a:r>
            <a:r>
              <a:rPr lang="en-US" sz="2800" dirty="0"/>
              <a:t>, </a:t>
            </a:r>
            <a:r>
              <a:rPr lang="en-US" sz="2800" dirty="0" err="1"/>
              <a:t>ekosistemet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strukturat</a:t>
            </a:r>
            <a:r>
              <a:rPr lang="en-US" sz="2800" dirty="0"/>
              <a:t> </a:t>
            </a:r>
            <a:r>
              <a:rPr lang="en-US" sz="2800" dirty="0" err="1"/>
              <a:t>gjeologjike</a:t>
            </a:r>
            <a:r>
              <a:rPr lang="en-US" sz="2800" dirty="0"/>
              <a:t>. </a:t>
            </a:r>
            <a:r>
              <a:rPr lang="en-US" sz="2800" dirty="0" err="1"/>
              <a:t>Trashëgimia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</a:t>
            </a:r>
            <a:r>
              <a:rPr lang="en-US" sz="2800" dirty="0" err="1"/>
              <a:t>ajo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</a:t>
            </a:r>
            <a:r>
              <a:rPr lang="en-US" sz="2800" i="1" dirty="0" err="1"/>
              <a:t>trashëguar</a:t>
            </a:r>
            <a:r>
              <a:rPr lang="en-US" sz="2800" dirty="0"/>
              <a:t> </a:t>
            </a:r>
            <a:r>
              <a:rPr lang="en-US" sz="2800" dirty="0" err="1"/>
              <a:t>nga</a:t>
            </a:r>
            <a:r>
              <a:rPr lang="en-US" sz="2800" dirty="0"/>
              <a:t> </a:t>
            </a:r>
            <a:r>
              <a:rPr lang="en-US" sz="2800" dirty="0" err="1"/>
              <a:t>brezat</a:t>
            </a:r>
            <a:r>
              <a:rPr lang="en-US" sz="2800" dirty="0"/>
              <a:t> e </a:t>
            </a:r>
            <a:r>
              <a:rPr lang="en-US" sz="2800" dirty="0" err="1"/>
              <a:t>kaluar</a:t>
            </a:r>
            <a:r>
              <a:rPr lang="en-US" sz="2800" dirty="0"/>
              <a:t>,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mirëmbajtura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kohën</a:t>
            </a:r>
            <a:r>
              <a:rPr lang="en-US" sz="2800" dirty="0"/>
              <a:t> e </a:t>
            </a:r>
            <a:r>
              <a:rPr lang="en-US" sz="2800" dirty="0" err="1"/>
              <a:t>tashme</a:t>
            </a:r>
            <a:r>
              <a:rPr lang="en-US" sz="2800" dirty="0"/>
              <a:t>,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t'ua</a:t>
            </a:r>
            <a:r>
              <a:rPr lang="en-US" sz="2800" dirty="0"/>
              <a:t> </a:t>
            </a:r>
            <a:r>
              <a:rPr lang="en-US" sz="2800" dirty="0" err="1"/>
              <a:t>përcjellur</a:t>
            </a:r>
            <a:r>
              <a:rPr lang="en-US" sz="2800" dirty="0"/>
              <a:t> </a:t>
            </a:r>
            <a:r>
              <a:rPr lang="en-US" sz="2800" dirty="0" err="1"/>
              <a:t>brezave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ardhshëm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r>
              <a:rPr lang="en-US" sz="2800" dirty="0" err="1"/>
              <a:t>Termi</a:t>
            </a:r>
            <a:r>
              <a:rPr lang="en-US" sz="2800" dirty="0"/>
              <a:t> "</a:t>
            </a:r>
            <a:r>
              <a:rPr lang="en-US" sz="2800" dirty="0" err="1"/>
              <a:t>trashëgimi</a:t>
            </a:r>
            <a:r>
              <a:rPr lang="en-US" sz="2800" dirty="0"/>
              <a:t> </a:t>
            </a:r>
            <a:r>
              <a:rPr lang="en-US" sz="2800" dirty="0" err="1"/>
              <a:t>natyrore</a:t>
            </a:r>
            <a:r>
              <a:rPr lang="en-US" sz="2800" dirty="0"/>
              <a:t>", </a:t>
            </a:r>
            <a:r>
              <a:rPr lang="en-US" sz="2800" dirty="0" err="1"/>
              <a:t>rrjedh</a:t>
            </a:r>
            <a:r>
              <a:rPr lang="en-US" sz="2800" dirty="0"/>
              <a:t> </a:t>
            </a:r>
            <a:r>
              <a:rPr lang="en-US" sz="2800" dirty="0" err="1"/>
              <a:t>nga</a:t>
            </a:r>
            <a:r>
              <a:rPr lang="en-US" sz="2800" dirty="0"/>
              <a:t> </a:t>
            </a:r>
            <a:r>
              <a:rPr lang="en-US" sz="2800" dirty="0" err="1"/>
              <a:t>termi</a:t>
            </a:r>
            <a:r>
              <a:rPr lang="en-US" sz="2800" dirty="0"/>
              <a:t> "</a:t>
            </a:r>
            <a:r>
              <a:rPr lang="en-US" sz="2800" dirty="0" err="1">
                <a:hlinkClick r:id="rId2" tooltip="Biodiversiteti"/>
              </a:rPr>
              <a:t>biodiversitet</a:t>
            </a:r>
            <a:r>
              <a:rPr lang="en-US" sz="2800" dirty="0"/>
              <a:t> "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</a:t>
            </a:r>
            <a:r>
              <a:rPr lang="en-US" sz="2800" dirty="0" err="1"/>
              <a:t>një</a:t>
            </a:r>
            <a:r>
              <a:rPr lang="en-US" sz="2800" dirty="0"/>
              <a:t> term </a:t>
            </a:r>
            <a:r>
              <a:rPr lang="en-US" sz="2800" dirty="0" err="1"/>
              <a:t>më</a:t>
            </a:r>
            <a:r>
              <a:rPr lang="en-US" sz="2800" dirty="0"/>
              <a:t> </a:t>
            </a:r>
            <a:r>
              <a:rPr lang="en-US" sz="2800" dirty="0" err="1"/>
              <a:t>pak</a:t>
            </a:r>
            <a:r>
              <a:rPr lang="en-US" sz="2800" dirty="0"/>
              <a:t> </a:t>
            </a:r>
            <a:r>
              <a:rPr lang="en-US" sz="2800" dirty="0" err="1"/>
              <a:t>shkencor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më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kuptueshëm</a:t>
            </a:r>
            <a:r>
              <a:rPr lang="en-US" sz="2800" dirty="0"/>
              <a:t> </a:t>
            </a:r>
            <a:r>
              <a:rPr lang="en-US" sz="2800" dirty="0" err="1"/>
              <a:t>nga</a:t>
            </a:r>
            <a:r>
              <a:rPr lang="en-US" sz="2800" dirty="0"/>
              <a:t> </a:t>
            </a:r>
            <a:r>
              <a:rPr lang="en-US" sz="2800" dirty="0" err="1"/>
              <a:t>masat</a:t>
            </a:r>
            <a:r>
              <a:rPr lang="en-US" sz="2800" dirty="0"/>
              <a:t> e </a:t>
            </a:r>
            <a:r>
              <a:rPr lang="en-US" sz="2800" dirty="0" err="1"/>
              <a:t>gjëra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audienca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1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747812" cy="6858000"/>
          </a:xfrm>
        </p:spPr>
      </p:pic>
    </p:spTree>
    <p:extLst>
      <p:ext uri="{BB962C8B-B14F-4D97-AF65-F5344CB8AC3E}">
        <p14:creationId xmlns:p14="http://schemas.microsoft.com/office/powerpoint/2010/main" val="29679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Trashigëmia biologjike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gjitha</a:t>
            </a:r>
            <a:r>
              <a:rPr lang="en-US" sz="2800" dirty="0"/>
              <a:t> </a:t>
            </a:r>
            <a:r>
              <a:rPr lang="en-US" sz="2800" dirty="0" err="1"/>
              <a:t>strukturat</a:t>
            </a:r>
            <a:r>
              <a:rPr lang="en-US" sz="2800" dirty="0"/>
              <a:t> e </a:t>
            </a:r>
            <a:r>
              <a:rPr lang="en-US" sz="2800" dirty="0" err="1">
                <a:hlinkClick r:id="rId2" tooltip="Qeliza"/>
              </a:rPr>
              <a:t>qelizës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kanë</a:t>
            </a:r>
            <a:r>
              <a:rPr lang="en-US" sz="2800" dirty="0"/>
              <a:t> </a:t>
            </a:r>
            <a:r>
              <a:rPr lang="en-US" sz="2800" dirty="0" err="1"/>
              <a:t>aftësi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vetë</a:t>
            </a:r>
            <a:r>
              <a:rPr lang="en-US" sz="2800" dirty="0"/>
              <a:t> </a:t>
            </a:r>
            <a:r>
              <a:rPr lang="en-US" sz="2800" dirty="0" err="1"/>
              <a:t>riprodhohen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gjatë</a:t>
            </a:r>
            <a:r>
              <a:rPr lang="en-US" sz="2800" dirty="0"/>
              <a:t> </a:t>
            </a:r>
            <a:r>
              <a:rPr lang="en-US" sz="2800" dirty="0" err="1"/>
              <a:t>ndarjes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shpërndahen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qeliza</a:t>
            </a:r>
            <a:r>
              <a:rPr lang="en-US" sz="2800" dirty="0"/>
              <a:t> </a:t>
            </a:r>
            <a:r>
              <a:rPr lang="en-US" sz="2800" dirty="0" err="1"/>
              <a:t>bija</a:t>
            </a:r>
            <a:r>
              <a:rPr lang="en-US" sz="2800" dirty="0"/>
              <a:t> e </a:t>
            </a:r>
            <a:r>
              <a:rPr lang="en-US" sz="2800" dirty="0" err="1"/>
              <a:t>përbëjnë</a:t>
            </a:r>
            <a:r>
              <a:rPr lang="en-US" sz="2800" dirty="0"/>
              <a:t> </a:t>
            </a:r>
            <a:r>
              <a:rPr lang="en-US" sz="2800" dirty="0" err="1"/>
              <a:t>bazën</a:t>
            </a:r>
            <a:r>
              <a:rPr lang="en-US" sz="2800" dirty="0"/>
              <a:t> </a:t>
            </a:r>
            <a:r>
              <a:rPr lang="en-US" sz="2800" dirty="0" err="1"/>
              <a:t>materiale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trashigimisë</a:t>
            </a:r>
            <a:r>
              <a:rPr lang="en-US" sz="2800" dirty="0"/>
              <a:t>. </a:t>
            </a:r>
            <a:r>
              <a:rPr lang="en-US" sz="2800" dirty="0" err="1"/>
              <a:t>Megjithatë</a:t>
            </a:r>
            <a:r>
              <a:rPr lang="en-US" sz="2800" dirty="0"/>
              <a:t>, </a:t>
            </a:r>
            <a:r>
              <a:rPr lang="en-US" sz="2800" dirty="0" err="1"/>
              <a:t>veçanërisht</a:t>
            </a:r>
            <a:r>
              <a:rPr lang="en-US" sz="2800" dirty="0"/>
              <a:t> </a:t>
            </a:r>
            <a:r>
              <a:rPr lang="en-US" sz="2800" dirty="0" err="1"/>
              <a:t>rol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rëdësishëm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bartës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materialit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informacionit</a:t>
            </a:r>
            <a:r>
              <a:rPr lang="en-US" sz="2800" dirty="0"/>
              <a:t> </a:t>
            </a:r>
            <a:r>
              <a:rPr lang="en-US" sz="2800" dirty="0" err="1"/>
              <a:t>trashëgues</a:t>
            </a:r>
            <a:r>
              <a:rPr lang="en-US" sz="2800" dirty="0"/>
              <a:t> </a:t>
            </a:r>
            <a:r>
              <a:rPr lang="en-US" sz="2800" dirty="0" err="1"/>
              <a:t>kanë</a:t>
            </a:r>
            <a:r>
              <a:rPr lang="en-US" sz="2800" dirty="0"/>
              <a:t> </a:t>
            </a:r>
            <a:r>
              <a:rPr lang="en-US" sz="2800" dirty="0" err="1"/>
              <a:t>kromozomet</a:t>
            </a:r>
            <a:r>
              <a:rPr lang="en-US" sz="2800" dirty="0"/>
              <a:t>, </a:t>
            </a:r>
            <a:r>
              <a:rPr lang="en-US" sz="2800" dirty="0" err="1"/>
              <a:t>meqë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struktura</a:t>
            </a:r>
            <a:r>
              <a:rPr lang="en-US" sz="2800" dirty="0"/>
              <a:t> </a:t>
            </a:r>
            <a:r>
              <a:rPr lang="en-US" sz="2800" dirty="0" err="1"/>
              <a:t>specifike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bërthames</a:t>
            </a:r>
            <a:r>
              <a:rPr lang="en-US" sz="2800" dirty="0"/>
              <a:t>, </a:t>
            </a:r>
            <a:r>
              <a:rPr lang="en-US" sz="2800" dirty="0" err="1"/>
              <a:t>gjatë</a:t>
            </a:r>
            <a:r>
              <a:rPr lang="en-US" sz="2800" dirty="0"/>
              <a:t> </a:t>
            </a:r>
            <a:r>
              <a:rPr lang="en-US" sz="2800" dirty="0" err="1"/>
              <a:t>kohës</a:t>
            </a:r>
            <a:r>
              <a:rPr lang="en-US" sz="2800" dirty="0"/>
              <a:t> </a:t>
            </a:r>
            <a:r>
              <a:rPr lang="en-US" sz="2800" dirty="0" err="1"/>
              <a:t>së</a:t>
            </a:r>
            <a:r>
              <a:rPr lang="en-US" sz="2800" dirty="0"/>
              <a:t> </a:t>
            </a:r>
            <a:r>
              <a:rPr lang="en-US" sz="2800" dirty="0" err="1"/>
              <a:t>ndarjes</a:t>
            </a:r>
            <a:r>
              <a:rPr lang="en-US" sz="2800" dirty="0"/>
              <a:t> </a:t>
            </a:r>
            <a:r>
              <a:rPr lang="en-US" sz="2800" dirty="0" err="1"/>
              <a:t>qelizore</a:t>
            </a:r>
            <a:r>
              <a:rPr lang="en-US" sz="2800" dirty="0"/>
              <a:t> </a:t>
            </a:r>
            <a:r>
              <a:rPr lang="en-US" sz="2800" dirty="0" err="1"/>
              <a:t>mund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replikohen</a:t>
            </a:r>
            <a:r>
              <a:rPr lang="en-US" sz="2800" dirty="0"/>
              <a:t> (</a:t>
            </a:r>
            <a:r>
              <a:rPr lang="en-US" sz="2800" dirty="0" err="1"/>
              <a:t>riprodhim</a:t>
            </a:r>
            <a:r>
              <a:rPr lang="en-US" sz="2800" dirty="0"/>
              <a:t> </a:t>
            </a:r>
            <a:r>
              <a:rPr lang="en-US" sz="2800" dirty="0" err="1"/>
              <a:t>struktural</a:t>
            </a:r>
            <a:r>
              <a:rPr lang="en-US" sz="2800" dirty="0"/>
              <a:t>) </a:t>
            </a:r>
            <a:r>
              <a:rPr lang="en-US" sz="2800" dirty="0" err="1"/>
              <a:t>edhe</a:t>
            </a:r>
            <a:r>
              <a:rPr lang="en-US" sz="2800" dirty="0"/>
              <a:t> me </a:t>
            </a:r>
            <a:r>
              <a:rPr lang="en-US" sz="2800" dirty="0" err="1"/>
              <a:t>një</a:t>
            </a:r>
            <a:r>
              <a:rPr lang="en-US" sz="2800" dirty="0"/>
              <a:t> </a:t>
            </a:r>
            <a:r>
              <a:rPr lang="en-US" sz="2800" dirty="0" err="1"/>
              <a:t>shkallë</a:t>
            </a:r>
            <a:r>
              <a:rPr lang="en-US" sz="2800" dirty="0"/>
              <a:t> </a:t>
            </a:r>
            <a:r>
              <a:rPr lang="en-US" sz="2800" dirty="0" err="1"/>
              <a:t>më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lartë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precizitetit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ndahen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mënyrë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rregullt</a:t>
            </a:r>
            <a:r>
              <a:rPr lang="en-US" sz="2800" dirty="0"/>
              <a:t> (</a:t>
            </a:r>
            <a:r>
              <a:rPr lang="en-US" sz="2800" dirty="0" err="1"/>
              <a:t>segregohet</a:t>
            </a:r>
            <a:r>
              <a:rPr lang="en-US" sz="28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29595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35120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/>
              <a:t>Trashigëmia në shoqëri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 </a:t>
            </a:r>
            <a:r>
              <a:rPr lang="en-US" sz="2800" dirty="0" err="1"/>
              <a:t>zhvillimin</a:t>
            </a:r>
            <a:r>
              <a:rPr lang="en-US" sz="2800" dirty="0"/>
              <a:t> e </a:t>
            </a:r>
            <a:r>
              <a:rPr lang="en-US" sz="2800" dirty="0" err="1"/>
              <a:t>shoqërisë</a:t>
            </a:r>
            <a:r>
              <a:rPr lang="en-US" sz="2800" dirty="0"/>
              <a:t> </a:t>
            </a:r>
            <a:r>
              <a:rPr lang="en-US" sz="2800" dirty="0" err="1"/>
              <a:t>kuptimi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trashëgëmisë</a:t>
            </a:r>
            <a:r>
              <a:rPr lang="en-US" sz="2800" dirty="0"/>
              <a:t> </a:t>
            </a:r>
            <a:r>
              <a:rPr lang="en-US" sz="2800" dirty="0" err="1"/>
              <a:t>natyrore</a:t>
            </a:r>
            <a:r>
              <a:rPr lang="en-US" sz="2800" dirty="0"/>
              <a:t> </a:t>
            </a:r>
            <a:r>
              <a:rPr lang="en-US" sz="2800" dirty="0" err="1"/>
              <a:t>ka</a:t>
            </a:r>
            <a:r>
              <a:rPr lang="en-US" sz="2800" dirty="0"/>
              <a:t> </a:t>
            </a:r>
            <a:r>
              <a:rPr lang="en-US" sz="2800" dirty="0" err="1"/>
              <a:t>filluar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zgjerohet</a:t>
            </a:r>
            <a:r>
              <a:rPr lang="en-US" sz="2800" dirty="0"/>
              <a:t> </a:t>
            </a:r>
            <a:r>
              <a:rPr lang="en-US" sz="2800" dirty="0" err="1"/>
              <a:t>edhe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kuptimin</a:t>
            </a:r>
            <a:r>
              <a:rPr lang="en-US" sz="2800" dirty="0"/>
              <a:t> </a:t>
            </a:r>
            <a:r>
              <a:rPr lang="en-US" sz="2800" dirty="0" err="1"/>
              <a:t>shoqërorë</a:t>
            </a:r>
            <a:r>
              <a:rPr lang="en-US" sz="2800" dirty="0"/>
              <a:t> e </a:t>
            </a:r>
            <a:r>
              <a:rPr lang="en-US" sz="2800" dirty="0" err="1"/>
              <a:t>më</a:t>
            </a:r>
            <a:r>
              <a:rPr lang="en-US" sz="2800" dirty="0"/>
              <a:t> </a:t>
            </a:r>
            <a:r>
              <a:rPr lang="en-US" sz="2800" dirty="0" err="1"/>
              <a:t>këtë</a:t>
            </a:r>
            <a:r>
              <a:rPr lang="en-US" sz="2800" dirty="0"/>
              <a:t> </a:t>
            </a:r>
            <a:r>
              <a:rPr lang="en-US" sz="2800" dirty="0" err="1"/>
              <a:t>edhe</a:t>
            </a:r>
            <a:r>
              <a:rPr lang="en-US" sz="2800" dirty="0"/>
              <a:t> </a:t>
            </a:r>
            <a:r>
              <a:rPr lang="en-US" sz="2800" dirty="0" err="1">
                <a:hlinkClick r:id="rId2" tooltip="Drejtësia"/>
              </a:rPr>
              <a:t>juridik</a:t>
            </a:r>
            <a:r>
              <a:rPr lang="en-US" sz="2800" dirty="0"/>
              <a:t>. </a:t>
            </a:r>
            <a:r>
              <a:rPr lang="en-US" sz="2800" dirty="0" err="1"/>
              <a:t>Qështja</a:t>
            </a:r>
            <a:r>
              <a:rPr lang="en-US" sz="2800" dirty="0"/>
              <a:t> e </a:t>
            </a:r>
            <a:r>
              <a:rPr lang="en-US" sz="2800" dirty="0" err="1"/>
              <a:t>trashëgëmisë</a:t>
            </a:r>
            <a:r>
              <a:rPr lang="en-US" sz="2800" dirty="0"/>
              <a:t> </a:t>
            </a:r>
            <a:r>
              <a:rPr lang="en-US" sz="2800" dirty="0" err="1"/>
              <a:t>shoqërore</a:t>
            </a:r>
            <a:r>
              <a:rPr lang="en-US" sz="2800" dirty="0"/>
              <a:t> </a:t>
            </a:r>
            <a:r>
              <a:rPr lang="en-US" sz="2800" dirty="0" err="1"/>
              <a:t>shikuar</a:t>
            </a:r>
            <a:r>
              <a:rPr lang="en-US" sz="2800" dirty="0"/>
              <a:t> </a:t>
            </a:r>
            <a:r>
              <a:rPr lang="en-US" sz="2800" dirty="0" err="1"/>
              <a:t>nga</a:t>
            </a:r>
            <a:r>
              <a:rPr lang="en-US" sz="2800" dirty="0"/>
              <a:t> </a:t>
            </a:r>
            <a:r>
              <a:rPr lang="en-US" sz="2800" dirty="0" err="1"/>
              <a:t>aspekti</a:t>
            </a:r>
            <a:r>
              <a:rPr lang="en-US" sz="2800" dirty="0"/>
              <a:t> </a:t>
            </a:r>
            <a:r>
              <a:rPr lang="en-US" sz="2800" dirty="0" err="1"/>
              <a:t>juridik</a:t>
            </a:r>
            <a:r>
              <a:rPr lang="en-US" sz="2800" dirty="0"/>
              <a:t> </a:t>
            </a:r>
            <a:r>
              <a:rPr lang="en-US" sz="2800" dirty="0" err="1"/>
              <a:t>ka</a:t>
            </a:r>
            <a:r>
              <a:rPr lang="en-US" sz="2800" dirty="0"/>
              <a:t> </a:t>
            </a:r>
            <a:r>
              <a:rPr lang="en-US" sz="2800" dirty="0" err="1"/>
              <a:t>filluar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ndryshojë</a:t>
            </a:r>
            <a:r>
              <a:rPr lang="en-US" sz="2800" dirty="0"/>
              <a:t> pas </a:t>
            </a:r>
            <a:r>
              <a:rPr lang="en-US" sz="2800" dirty="0" err="1"/>
              <a:t>shpalljes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kishte</a:t>
            </a:r>
            <a:r>
              <a:rPr lang="en-US" sz="2800" dirty="0"/>
              <a:t> </a:t>
            </a:r>
            <a:r>
              <a:rPr lang="en-US" sz="2800" dirty="0" err="1"/>
              <a:t>bërë</a:t>
            </a:r>
            <a:r>
              <a:rPr lang="en-US" sz="2800" dirty="0"/>
              <a:t> Jul </a:t>
            </a:r>
            <a:r>
              <a:rPr lang="en-US" sz="2800" dirty="0" err="1"/>
              <a:t>Cezari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trashëgëmin</a:t>
            </a:r>
            <a:r>
              <a:rPr lang="en-US" sz="2800" dirty="0"/>
              <a:t> e </a:t>
            </a:r>
            <a:r>
              <a:rPr lang="en-US" sz="2800" dirty="0" err="1"/>
              <a:t>tij</a:t>
            </a:r>
            <a:r>
              <a:rPr lang="en-US" sz="2800" dirty="0"/>
              <a:t>. Ai </a:t>
            </a:r>
            <a:r>
              <a:rPr lang="en-US" sz="2800" dirty="0" err="1"/>
              <a:t>kishte</a:t>
            </a:r>
            <a:r>
              <a:rPr lang="en-US" sz="2800" dirty="0"/>
              <a:t> </a:t>
            </a:r>
            <a:r>
              <a:rPr lang="en-US" sz="2800" dirty="0" err="1"/>
              <a:t>shpallur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trashëgimtarë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frontit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birin</a:t>
            </a:r>
            <a:r>
              <a:rPr lang="en-US" sz="2800" dirty="0"/>
              <a:t> e </a:t>
            </a:r>
            <a:r>
              <a:rPr lang="en-US" sz="2800" dirty="0" err="1"/>
              <a:t>adaptuar</a:t>
            </a:r>
            <a:r>
              <a:rPr lang="en-US" sz="2800" dirty="0"/>
              <a:t>.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nga</a:t>
            </a:r>
            <a:r>
              <a:rPr lang="en-US" sz="2800" dirty="0"/>
              <a:t> </a:t>
            </a:r>
            <a:r>
              <a:rPr lang="en-US" sz="2800" dirty="0" err="1"/>
              <a:t>kjo</a:t>
            </a:r>
            <a:r>
              <a:rPr lang="en-US" sz="2800" dirty="0"/>
              <a:t> </a:t>
            </a:r>
            <a:r>
              <a:rPr lang="en-US" sz="2800" dirty="0" err="1"/>
              <a:t>kohë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sistemet</a:t>
            </a:r>
            <a:r>
              <a:rPr lang="en-US" sz="2800" dirty="0"/>
              <a:t> e </a:t>
            </a:r>
            <a:r>
              <a:rPr lang="en-US" sz="2800" dirty="0" err="1"/>
              <a:t>ndryshme</a:t>
            </a:r>
            <a:r>
              <a:rPr lang="en-US" sz="2800" dirty="0"/>
              <a:t> </a:t>
            </a:r>
            <a:r>
              <a:rPr lang="en-US" sz="2800" dirty="0" err="1"/>
              <a:t>janë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</a:t>
            </a:r>
            <a:r>
              <a:rPr lang="en-US" sz="2800" dirty="0" err="1"/>
              <a:t>pranuar</a:t>
            </a:r>
            <a:r>
              <a:rPr lang="en-US" sz="2800" dirty="0"/>
              <a:t> </a:t>
            </a:r>
            <a:r>
              <a:rPr lang="en-US" sz="2800" dirty="0" err="1"/>
              <a:t>vullneti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shprehur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personave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janë</a:t>
            </a:r>
            <a:r>
              <a:rPr lang="en-US" sz="2800" dirty="0"/>
              <a:t> </a:t>
            </a:r>
            <a:r>
              <a:rPr lang="en-US" sz="2800" dirty="0" err="1"/>
              <a:t>nxierrur</a:t>
            </a:r>
            <a:r>
              <a:rPr lang="en-US" sz="2800" dirty="0"/>
              <a:t> </a:t>
            </a:r>
            <a:r>
              <a:rPr lang="en-US" sz="2800" dirty="0" err="1"/>
              <a:t>ligje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cilat</a:t>
            </a:r>
            <a:r>
              <a:rPr lang="en-US" sz="2800" dirty="0"/>
              <a:t> e </a:t>
            </a:r>
            <a:r>
              <a:rPr lang="en-US" sz="2800" dirty="0" err="1"/>
              <a:t>rregullojnë</a:t>
            </a:r>
            <a:r>
              <a:rPr lang="en-US" sz="2800" dirty="0"/>
              <a:t> </a:t>
            </a:r>
            <a:r>
              <a:rPr lang="en-US" sz="2800" dirty="0" err="1"/>
              <a:t>çështjen</a:t>
            </a:r>
            <a:r>
              <a:rPr lang="en-US" sz="2800" dirty="0"/>
              <a:t> e </a:t>
            </a:r>
            <a:r>
              <a:rPr lang="en-US" sz="2800" dirty="0" err="1"/>
              <a:t>trashëgëmisë</a:t>
            </a:r>
            <a:r>
              <a:rPr lang="en-US" sz="2800" dirty="0"/>
              <a:t> </a:t>
            </a:r>
            <a:r>
              <a:rPr lang="en-US" sz="2800" dirty="0" err="1"/>
              <a:t>së</a:t>
            </a:r>
            <a:r>
              <a:rPr lang="en-US" sz="2800" dirty="0"/>
              <a:t> </a:t>
            </a:r>
            <a:r>
              <a:rPr lang="en-US" sz="2800" dirty="0" err="1"/>
              <a:t>personave</a:t>
            </a:r>
            <a:r>
              <a:rPr lang="en-US" sz="2800" dirty="0"/>
              <a:t>. </a:t>
            </a:r>
            <a:r>
              <a:rPr lang="en-US" sz="2800" dirty="0" err="1"/>
              <a:t>Më</a:t>
            </a:r>
            <a:r>
              <a:rPr lang="en-US" sz="2800" dirty="0"/>
              <a:t> </a:t>
            </a:r>
            <a:r>
              <a:rPr lang="en-US" sz="2800" dirty="0" err="1"/>
              <a:t>këtë</a:t>
            </a:r>
            <a:r>
              <a:rPr lang="en-US" sz="2800" dirty="0"/>
              <a:t> </a:t>
            </a:r>
            <a:r>
              <a:rPr lang="en-US" sz="2800" dirty="0" err="1"/>
              <a:t>personave</a:t>
            </a:r>
            <a:r>
              <a:rPr lang="en-US" sz="2800" dirty="0"/>
              <a:t> </a:t>
            </a:r>
            <a:r>
              <a:rPr lang="en-US" sz="2800" dirty="0" err="1"/>
              <a:t>ju</a:t>
            </a:r>
            <a:r>
              <a:rPr lang="en-US" sz="2800" dirty="0"/>
              <a:t> </a:t>
            </a:r>
            <a:r>
              <a:rPr lang="en-US" sz="2800" dirty="0" err="1"/>
              <a:t>jepet</a:t>
            </a:r>
            <a:r>
              <a:rPr lang="en-US" sz="2800" dirty="0"/>
              <a:t> e </a:t>
            </a:r>
            <a:r>
              <a:rPr lang="en-US" sz="2800" dirty="0" err="1"/>
              <a:t>drejta</a:t>
            </a:r>
            <a:r>
              <a:rPr lang="en-US" sz="2800" dirty="0"/>
              <a:t> e </a:t>
            </a:r>
            <a:r>
              <a:rPr lang="en-US" sz="2800" dirty="0" err="1"/>
              <a:t>zgjedhjes</a:t>
            </a:r>
            <a:r>
              <a:rPr lang="en-US" sz="2800" dirty="0"/>
              <a:t> </a:t>
            </a:r>
            <a:r>
              <a:rPr lang="en-US" sz="2800" dirty="0" err="1"/>
              <a:t>së</a:t>
            </a:r>
            <a:r>
              <a:rPr lang="en-US" sz="2800" dirty="0"/>
              <a:t> </a:t>
            </a:r>
            <a:r>
              <a:rPr lang="en-US" sz="2800" dirty="0" err="1"/>
              <a:t>trashëgueve</a:t>
            </a:r>
            <a:r>
              <a:rPr lang="en-US" sz="2800" dirty="0"/>
              <a:t> me </a:t>
            </a:r>
            <a:r>
              <a:rPr lang="en-US" sz="2800" dirty="0" err="1">
                <a:hlinkClick r:id="rId3" tooltip="Testamenti"/>
              </a:rPr>
              <a:t>testamenti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0700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</TotalTime>
  <Words>315</Words>
  <Application>Microsoft Office PowerPoint</Application>
  <PresentationFormat>Widescreen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Algerian</vt:lpstr>
      <vt:lpstr>Bahnschrift SemiBold Condensed</vt:lpstr>
      <vt:lpstr>Tw Cen MT</vt:lpstr>
      <vt:lpstr>Tw Cen MT Condensed</vt:lpstr>
      <vt:lpstr>Wingdings 3</vt:lpstr>
      <vt:lpstr>Integral</vt:lpstr>
      <vt:lpstr>Trashigëmitë  .</vt:lpstr>
      <vt:lpstr>PowerPoint Presentation</vt:lpstr>
      <vt:lpstr>Trashigëmia kulturore .</vt:lpstr>
      <vt:lpstr>PowerPoint Presentation</vt:lpstr>
      <vt:lpstr>Trashëgimia natyrore . </vt:lpstr>
      <vt:lpstr>PowerPoint Presentation</vt:lpstr>
      <vt:lpstr>Trashigëmia biologjike .</vt:lpstr>
      <vt:lpstr>PowerPoint Presentation</vt:lpstr>
      <vt:lpstr>Trashigëmia në shoqëri 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Trashigëmitë kulturore .</dc:title>
  <dc:creator>game</dc:creator>
  <cp:lastModifiedBy>game</cp:lastModifiedBy>
  <cp:revision>3</cp:revision>
  <dcterms:created xsi:type="dcterms:W3CDTF">2020-06-08T05:53:43Z</dcterms:created>
  <dcterms:modified xsi:type="dcterms:W3CDTF">2020-06-08T06:12:46Z</dcterms:modified>
</cp:coreProperties>
</file>