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60" r:id="rId4"/>
    <p:sldId id="257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354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9F885-26CD-44BE-9317-DAAC0B35D9F2}" type="datetimeFigureOut">
              <a:rPr lang="en-US" smtClean="0"/>
              <a:pPr/>
              <a:t>2/17/2019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12481-187D-4774-BF7B-33F4A496C7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9F885-26CD-44BE-9317-DAAC0B35D9F2}" type="datetimeFigureOut">
              <a:rPr lang="en-US" smtClean="0"/>
              <a:pPr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12481-187D-4774-BF7B-33F4A496C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9F885-26CD-44BE-9317-DAAC0B35D9F2}" type="datetimeFigureOut">
              <a:rPr lang="en-US" smtClean="0"/>
              <a:pPr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12481-187D-4774-BF7B-33F4A496C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9F885-26CD-44BE-9317-DAAC0B35D9F2}" type="datetimeFigureOut">
              <a:rPr lang="en-US" smtClean="0"/>
              <a:pPr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12481-187D-4774-BF7B-33F4A496C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9F885-26CD-44BE-9317-DAAC0B35D9F2}" type="datetimeFigureOut">
              <a:rPr lang="en-US" smtClean="0"/>
              <a:pPr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12481-187D-4774-BF7B-33F4A496C7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9F885-26CD-44BE-9317-DAAC0B35D9F2}" type="datetimeFigureOut">
              <a:rPr lang="en-US" smtClean="0"/>
              <a:pPr/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12481-187D-4774-BF7B-33F4A496C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9F885-26CD-44BE-9317-DAAC0B35D9F2}" type="datetimeFigureOut">
              <a:rPr lang="en-US" smtClean="0"/>
              <a:pPr/>
              <a:t>2/17/2019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12481-187D-4774-BF7B-33F4A496C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9F885-26CD-44BE-9317-DAAC0B35D9F2}" type="datetimeFigureOut">
              <a:rPr lang="en-US" smtClean="0"/>
              <a:pPr/>
              <a:t>2/17/2019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12481-187D-4774-BF7B-33F4A496C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9F885-26CD-44BE-9317-DAAC0B35D9F2}" type="datetimeFigureOut">
              <a:rPr lang="en-US" smtClean="0"/>
              <a:pPr/>
              <a:t>2/17/2019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12481-187D-4774-BF7B-33F4A496C7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9F885-26CD-44BE-9317-DAAC0B35D9F2}" type="datetimeFigureOut">
              <a:rPr lang="en-US" smtClean="0"/>
              <a:pPr/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12481-187D-4774-BF7B-33F4A496C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9F885-26CD-44BE-9317-DAAC0B35D9F2}" type="datetimeFigureOut">
              <a:rPr lang="en-US" smtClean="0"/>
              <a:pPr/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12481-187D-4774-BF7B-33F4A496C7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69F885-26CD-44BE-9317-DAAC0B35D9F2}" type="datetimeFigureOut">
              <a:rPr lang="en-US" smtClean="0"/>
              <a:pPr/>
              <a:t>2/17/2019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E12481-187D-4774-BF7B-33F4A496C7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PROJEKT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Tema:Rruazorët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Punoi:Atea</a:t>
            </a:r>
            <a:r>
              <a:rPr lang="en-US" sz="2400" dirty="0" smtClean="0"/>
              <a:t> </a:t>
            </a:r>
            <a:r>
              <a:rPr lang="en-US" sz="2400" dirty="0" err="1" smtClean="0"/>
              <a:t>Avdyli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Klasa:8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O</a:t>
            </a:r>
            <a:r>
              <a:rPr lang="en-US" sz="4400" dirty="0" smtClean="0">
                <a:effectLst/>
              </a:rPr>
              <a:t>B</a:t>
            </a:r>
            <a:r>
              <a:rPr lang="en-US" dirty="0" smtClean="0"/>
              <a:t>JEKTIVAT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1.Të </a:t>
            </a:r>
            <a:r>
              <a:rPr lang="en-US" sz="2400" dirty="0" err="1" smtClean="0"/>
              <a:t>njihemi</a:t>
            </a:r>
            <a:r>
              <a:rPr lang="en-US" sz="2400" dirty="0" smtClean="0"/>
              <a:t> me </a:t>
            </a:r>
            <a:r>
              <a:rPr lang="en-US" sz="2400" dirty="0" err="1" smtClean="0"/>
              <a:t>rruazorët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2.Të </a:t>
            </a:r>
            <a:r>
              <a:rPr lang="en-US" sz="2400" dirty="0" err="1" smtClean="0"/>
              <a:t>dimë</a:t>
            </a:r>
            <a:r>
              <a:rPr lang="en-US" sz="2400" dirty="0" smtClean="0"/>
              <a:t> se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përshtaten</a:t>
            </a:r>
            <a:r>
              <a:rPr lang="en-US" sz="2400" dirty="0" smtClean="0"/>
              <a:t> </a:t>
            </a:r>
            <a:r>
              <a:rPr lang="en-US" sz="2400" dirty="0" err="1" smtClean="0"/>
              <a:t>ato</a:t>
            </a:r>
            <a:r>
              <a:rPr lang="en-US" sz="2400" dirty="0" smtClean="0"/>
              <a:t> me </a:t>
            </a:r>
            <a:r>
              <a:rPr lang="en-US" sz="2400" dirty="0" err="1" smtClean="0"/>
              <a:t>mjedisin</a:t>
            </a:r>
            <a:r>
              <a:rPr lang="en-US" sz="2400" dirty="0" smtClean="0"/>
              <a:t> </a:t>
            </a:r>
            <a:r>
              <a:rPr lang="en-US" sz="2400" dirty="0" err="1" smtClean="0"/>
              <a:t>që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rrethon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RRUAZORET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r>
              <a:rPr lang="en-US" sz="5600" dirty="0" err="1" smtClean="0"/>
              <a:t>Qarkullim</a:t>
            </a:r>
            <a:r>
              <a:rPr lang="en-US" sz="5600" dirty="0" smtClean="0"/>
              <a:t> </a:t>
            </a:r>
            <a:r>
              <a:rPr lang="en-US" sz="5600" dirty="0" err="1" smtClean="0"/>
              <a:t>gjaku</a:t>
            </a:r>
            <a:r>
              <a:rPr lang="en-US" sz="5600" dirty="0" smtClean="0"/>
              <a:t> </a:t>
            </a:r>
            <a:r>
              <a:rPr lang="en-US" sz="5600" dirty="0" err="1" smtClean="0"/>
              <a:t>te</a:t>
            </a:r>
            <a:r>
              <a:rPr lang="en-US" sz="5600" dirty="0" smtClean="0"/>
              <a:t> m</a:t>
            </a:r>
            <a:r>
              <a:rPr lang="it-IT" sz="5600" dirty="0" smtClean="0"/>
              <a:t>b</a:t>
            </a:r>
            <a:r>
              <a:rPr lang="en-US" sz="5600" dirty="0" err="1" smtClean="0"/>
              <a:t>yllur</a:t>
            </a:r>
            <a:endParaRPr lang="en-US" sz="5600" dirty="0" smtClean="0"/>
          </a:p>
          <a:p>
            <a:endParaRPr lang="en-US" sz="5600" dirty="0" smtClean="0"/>
          </a:p>
          <a:p>
            <a:r>
              <a:rPr lang="en-US" sz="5600" dirty="0" err="1" smtClean="0"/>
              <a:t>Marrin</a:t>
            </a:r>
            <a:r>
              <a:rPr lang="en-US" sz="5600" dirty="0" smtClean="0"/>
              <a:t> </a:t>
            </a:r>
            <a:r>
              <a:rPr lang="en-US" sz="5600" dirty="0" err="1" smtClean="0"/>
              <a:t>fryme</a:t>
            </a:r>
            <a:r>
              <a:rPr lang="en-US" sz="5600" dirty="0" smtClean="0"/>
              <a:t> me </a:t>
            </a:r>
            <a:r>
              <a:rPr lang="en-US" sz="5600" dirty="0" err="1" smtClean="0"/>
              <a:t>mushkri</a:t>
            </a:r>
            <a:r>
              <a:rPr lang="en-US" sz="5600" dirty="0" smtClean="0"/>
              <a:t> </a:t>
            </a:r>
            <a:r>
              <a:rPr lang="en-US" sz="5600" dirty="0" err="1" smtClean="0"/>
              <a:t>ose</a:t>
            </a:r>
            <a:r>
              <a:rPr lang="en-US" sz="5600" dirty="0" smtClean="0"/>
              <a:t> </a:t>
            </a:r>
            <a:r>
              <a:rPr lang="it-IT" sz="5600" dirty="0" smtClean="0"/>
              <a:t>b</a:t>
            </a:r>
            <a:r>
              <a:rPr lang="en-US" sz="5600" dirty="0" err="1" smtClean="0"/>
              <a:t>rashi</a:t>
            </a:r>
            <a:endParaRPr lang="en-US" sz="5600" dirty="0" smtClean="0"/>
          </a:p>
          <a:p>
            <a:endParaRPr lang="en-US" sz="5600" dirty="0" smtClean="0"/>
          </a:p>
          <a:p>
            <a:r>
              <a:rPr lang="en-US" sz="5600" dirty="0" smtClean="0"/>
              <a:t>Kane </a:t>
            </a:r>
            <a:r>
              <a:rPr lang="en-US" sz="5600" dirty="0" err="1" smtClean="0"/>
              <a:t>aparat</a:t>
            </a:r>
            <a:r>
              <a:rPr lang="en-US" sz="5600" dirty="0" smtClean="0"/>
              <a:t> </a:t>
            </a:r>
            <a:r>
              <a:rPr lang="en-US" sz="5600" dirty="0" err="1" smtClean="0"/>
              <a:t>tretes</a:t>
            </a:r>
            <a:endParaRPr lang="en-US" sz="5600" dirty="0" smtClean="0"/>
          </a:p>
          <a:p>
            <a:endParaRPr lang="en-US" sz="5600" dirty="0" smtClean="0"/>
          </a:p>
          <a:p>
            <a:r>
              <a:rPr lang="en-US" sz="5600" dirty="0" smtClean="0"/>
              <a:t>Kane </a:t>
            </a:r>
            <a:r>
              <a:rPr lang="en-US" sz="5600" dirty="0" err="1" smtClean="0"/>
              <a:t>aparat</a:t>
            </a:r>
            <a:r>
              <a:rPr lang="en-US" sz="5600" dirty="0" smtClean="0"/>
              <a:t> </a:t>
            </a:r>
            <a:r>
              <a:rPr lang="en-US" sz="5600" dirty="0" err="1" smtClean="0"/>
              <a:t>ekskretimi</a:t>
            </a:r>
            <a:endParaRPr lang="en-US" sz="5600" dirty="0" smtClean="0"/>
          </a:p>
          <a:p>
            <a:endParaRPr lang="en-US" sz="5600" dirty="0" smtClean="0"/>
          </a:p>
          <a:p>
            <a:r>
              <a:rPr lang="en-US" sz="5600" dirty="0" smtClean="0"/>
              <a:t>Kane </a:t>
            </a:r>
            <a:r>
              <a:rPr lang="en-US" sz="5600" dirty="0" err="1" smtClean="0"/>
              <a:t>sistem</a:t>
            </a:r>
            <a:r>
              <a:rPr lang="en-US" sz="5600" dirty="0" smtClean="0"/>
              <a:t> </a:t>
            </a:r>
            <a:r>
              <a:rPr lang="en-US" sz="5600" dirty="0" err="1" smtClean="0"/>
              <a:t>nervor</a:t>
            </a:r>
            <a:endParaRPr lang="en-US" sz="5600" dirty="0" smtClean="0"/>
          </a:p>
          <a:p>
            <a:endParaRPr lang="en-US" sz="5600" dirty="0" smtClean="0"/>
          </a:p>
          <a:p>
            <a:r>
              <a:rPr lang="en-US" sz="5600" dirty="0" smtClean="0"/>
              <a:t>Kane </a:t>
            </a:r>
            <a:r>
              <a:rPr lang="en-US" sz="5600" dirty="0" err="1" smtClean="0"/>
              <a:t>skelet</a:t>
            </a:r>
            <a:r>
              <a:rPr lang="en-US" sz="5600" dirty="0" smtClean="0"/>
              <a:t> </a:t>
            </a:r>
            <a:r>
              <a:rPr lang="en-US" sz="5600" dirty="0" err="1" smtClean="0"/>
              <a:t>te</a:t>
            </a:r>
            <a:r>
              <a:rPr lang="en-US" sz="5600" dirty="0" smtClean="0"/>
              <a:t> </a:t>
            </a:r>
            <a:r>
              <a:rPr lang="it-IT" sz="5600" dirty="0" smtClean="0"/>
              <a:t>b</a:t>
            </a:r>
            <a:r>
              <a:rPr lang="en-US" sz="5600" dirty="0" err="1" smtClean="0"/>
              <a:t>rendshem</a:t>
            </a:r>
            <a:endParaRPr lang="en-US" sz="5600" dirty="0" smtClean="0"/>
          </a:p>
          <a:p>
            <a:endParaRPr lang="en-US" sz="5600" dirty="0" smtClean="0"/>
          </a:p>
          <a:p>
            <a:r>
              <a:rPr lang="en-US" sz="5600" dirty="0" smtClean="0"/>
              <a:t>Kane </a:t>
            </a:r>
            <a:r>
              <a:rPr lang="en-US" sz="5600" dirty="0" err="1" smtClean="0"/>
              <a:t>aparat</a:t>
            </a:r>
            <a:r>
              <a:rPr lang="en-US" sz="5600" dirty="0" smtClean="0"/>
              <a:t> </a:t>
            </a:r>
            <a:r>
              <a:rPr lang="en-US" sz="5600" dirty="0" err="1" smtClean="0"/>
              <a:t>riprodhimi</a:t>
            </a:r>
            <a:endParaRPr lang="en-US" sz="56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14480" y="5286388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en-US" b="1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Piscies</a:t>
                      </a:r>
                      <a:endParaRPr kumimoji="0" lang="en-US" b="1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Amfi</a:t>
                      </a:r>
                      <a:r>
                        <a:rPr lang="it-IT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</a:t>
                      </a:r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et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Reptilet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Aves</a:t>
                      </a:r>
                      <a:endParaRPr lang="en-US" baseline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Mammalia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RRUAZORET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2377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9870"/>
                <a:gridCol w="1499870"/>
                <a:gridCol w="1499870"/>
                <a:gridCol w="1499870"/>
                <a:gridCol w="149987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PESHQIT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AMFIBET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REPTILET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MAMMALIA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luspa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dirty="0" err="1" smtClean="0"/>
                        <a:t>të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dirty="0" err="1" smtClean="0"/>
                        <a:t>qërueshme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lekurë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dirty="0" smtClean="0"/>
                        <a:t>e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dirty="0" err="1" smtClean="0"/>
                        <a:t>lagësht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dirty="0" err="1" smtClean="0"/>
                        <a:t>dhe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dirty="0" smtClean="0"/>
                        <a:t>e</a:t>
                      </a:r>
                      <a:r>
                        <a:rPr lang="en-US" sz="1800" dirty="0" smtClean="0"/>
                        <a:t> </a:t>
                      </a:r>
                      <a:r>
                        <a:rPr kumimoji="0" lang="en-US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dirty="0" err="1" smtClean="0"/>
                        <a:t>utë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luspa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dirty="0" err="1" smtClean="0"/>
                        <a:t>të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dirty="0" smtClean="0"/>
                        <a:t>pa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dirty="0" err="1" smtClean="0"/>
                        <a:t>qërueshme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dirty="0" err="1" smtClean="0"/>
                        <a:t>pupla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dirty="0" err="1" smtClean="0"/>
                        <a:t>shtresa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dirty="0" err="1" smtClean="0"/>
                        <a:t>dhjamore,qime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dirty="0" err="1" smtClean="0"/>
                        <a:t>dhe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dirty="0" err="1" smtClean="0"/>
                        <a:t>gjem</a:t>
                      </a:r>
                      <a:r>
                        <a:rPr kumimoji="0" lang="en-US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dirty="0" err="1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PESHQIT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Një</a:t>
            </a:r>
            <a:r>
              <a:rPr lang="en-US" dirty="0" smtClean="0"/>
              <a:t> </a:t>
            </a:r>
            <a:r>
              <a:rPr lang="en-US" b="1" dirty="0" err="1" smtClean="0"/>
              <a:t>peshk</a:t>
            </a:r>
            <a:r>
              <a:rPr lang="en-US" dirty="0" smtClean="0"/>
              <a:t> 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çdo</a:t>
            </a:r>
            <a:r>
              <a:rPr lang="en-US" dirty="0" smtClean="0"/>
              <a:t> </a:t>
            </a:r>
            <a:r>
              <a:rPr lang="en-US" dirty="0" err="1" smtClean="0"/>
              <a:t>anëtar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grupi</a:t>
            </a:r>
            <a:r>
              <a:rPr lang="en-US" dirty="0" smtClean="0"/>
              <a:t> </a:t>
            </a:r>
            <a:r>
              <a:rPr lang="en-US" i="1" dirty="0" err="1" smtClean="0"/>
              <a:t>paraphyletic</a:t>
            </a:r>
            <a:r>
              <a:rPr lang="en-US" dirty="0" smtClean="0"/>
              <a:t> </a:t>
            </a:r>
            <a:r>
              <a:rPr lang="en-US" dirty="0" err="1" smtClean="0"/>
              <a:t>organizmash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përbëhet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gjitha</a:t>
            </a:r>
            <a:r>
              <a:rPr lang="en-US" dirty="0" smtClean="0"/>
              <a:t> </a:t>
            </a:r>
            <a:r>
              <a:rPr lang="en-US" dirty="0" err="1" smtClean="0"/>
              <a:t>kafshët</a:t>
            </a:r>
            <a:r>
              <a:rPr lang="en-US" dirty="0" smtClean="0"/>
              <a:t> </a:t>
            </a:r>
            <a:r>
              <a:rPr lang="en-US" dirty="0" err="1" smtClean="0"/>
              <a:t>ujore</a:t>
            </a:r>
            <a:r>
              <a:rPr lang="en-US" dirty="0" smtClean="0"/>
              <a:t> me </a:t>
            </a:r>
            <a:r>
              <a:rPr lang="en-US" dirty="0" err="1" smtClean="0"/>
              <a:t>velëza</a:t>
            </a:r>
            <a:r>
              <a:rPr lang="en-US" i="1" dirty="0" err="1" smtClean="0"/>
              <a:t>craniate</a:t>
            </a:r>
            <a:r>
              <a:rPr lang="en-US" dirty="0" smtClean="0"/>
              <a:t> 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kanë</a:t>
            </a:r>
            <a:r>
              <a:rPr lang="en-US" dirty="0" smtClean="0"/>
              <a:t> </a:t>
            </a:r>
            <a:r>
              <a:rPr lang="en-US" dirty="0" err="1" smtClean="0"/>
              <a:t>gjymtyrë</a:t>
            </a:r>
            <a:r>
              <a:rPr lang="en-US" dirty="0" smtClean="0"/>
              <a:t>.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përfshira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këtë</a:t>
            </a:r>
            <a:r>
              <a:rPr lang="en-US" dirty="0" smtClean="0"/>
              <a:t> </a:t>
            </a:r>
            <a:r>
              <a:rPr lang="en-US" dirty="0" err="1" smtClean="0"/>
              <a:t>përkufizim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), </a:t>
            </a:r>
            <a:r>
              <a:rPr lang="en-US" dirty="0" err="1" smtClean="0"/>
              <a:t>peshqit</a:t>
            </a:r>
            <a:r>
              <a:rPr lang="en-US" dirty="0" smtClean="0"/>
              <a:t> </a:t>
            </a:r>
            <a:r>
              <a:rPr lang="en-US" dirty="0" err="1" smtClean="0"/>
              <a:t>kërcor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kercore.Shumica</a:t>
            </a:r>
            <a:r>
              <a:rPr lang="en-US" dirty="0" smtClean="0"/>
              <a:t> e </a:t>
            </a:r>
            <a:r>
              <a:rPr lang="en-US" dirty="0" err="1" smtClean="0"/>
              <a:t>peshqve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 me </a:t>
            </a:r>
            <a:r>
              <a:rPr lang="en-US" dirty="0" err="1" smtClean="0"/>
              <a:t>gjak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ftohtë</a:t>
            </a:r>
            <a:r>
              <a:rPr lang="en-US" dirty="0" smtClean="0"/>
              <a:t>. </a:t>
            </a:r>
            <a:r>
              <a:rPr lang="en-US" dirty="0" err="1" smtClean="0"/>
              <a:t>Ato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gjenden</a:t>
            </a:r>
            <a:r>
              <a:rPr lang="en-US" dirty="0" smtClean="0"/>
              <a:t> ne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gjitha</a:t>
            </a:r>
            <a:r>
              <a:rPr lang="en-US" dirty="0" smtClean="0"/>
              <a:t> </a:t>
            </a:r>
            <a:r>
              <a:rPr lang="en-US" dirty="0" err="1" smtClean="0"/>
              <a:t>mjediseve</a:t>
            </a:r>
            <a:r>
              <a:rPr lang="en-US" dirty="0" smtClean="0"/>
              <a:t> </a:t>
            </a:r>
            <a:r>
              <a:rPr lang="en-US" dirty="0" err="1" smtClean="0"/>
              <a:t>ujore</a:t>
            </a:r>
            <a:r>
              <a:rPr lang="en-US" dirty="0" smtClean="0"/>
              <a:t>: ne </a:t>
            </a:r>
            <a:r>
              <a:rPr lang="en-US" dirty="0" err="1" smtClean="0"/>
              <a:t>rrjedhat</a:t>
            </a:r>
            <a:r>
              <a:rPr lang="en-US" dirty="0" smtClean="0"/>
              <a:t> </a:t>
            </a:r>
            <a:r>
              <a:rPr lang="en-US" dirty="0" err="1" smtClean="0"/>
              <a:t>malore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lartë,në</a:t>
            </a:r>
            <a:r>
              <a:rPr lang="en-US" dirty="0" smtClean="0"/>
              <a:t> </a:t>
            </a:r>
            <a:r>
              <a:rPr lang="en-US" dirty="0" err="1" smtClean="0"/>
              <a:t>thellësitë</a:t>
            </a:r>
            <a:r>
              <a:rPr lang="en-US" dirty="0" smtClean="0"/>
              <a:t> e </a:t>
            </a:r>
            <a:r>
              <a:rPr lang="en-US" dirty="0" err="1" smtClean="0"/>
              <a:t>pafundmë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zonat</a:t>
            </a:r>
            <a:r>
              <a:rPr lang="en-US" dirty="0" smtClean="0"/>
              <a:t> </a:t>
            </a:r>
            <a:r>
              <a:rPr lang="en-US" dirty="0" err="1" smtClean="0"/>
              <a:t>hadal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oqeaneve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thella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32.000 specie, </a:t>
            </a:r>
            <a:r>
              <a:rPr lang="en-US" dirty="0" err="1" smtClean="0"/>
              <a:t>peshku</a:t>
            </a:r>
            <a:r>
              <a:rPr lang="en-US" dirty="0" smtClean="0"/>
              <a:t> </a:t>
            </a:r>
            <a:r>
              <a:rPr lang="en-US" dirty="0" err="1" smtClean="0"/>
              <a:t>ekspozon</a:t>
            </a:r>
            <a:r>
              <a:rPr lang="en-US" dirty="0" smtClean="0"/>
              <a:t> </a:t>
            </a:r>
            <a:r>
              <a:rPr lang="en-US" dirty="0" err="1" smtClean="0"/>
              <a:t>speciet</a:t>
            </a:r>
            <a:r>
              <a:rPr lang="en-US" dirty="0" smtClean="0"/>
              <a:t> me </a:t>
            </a:r>
            <a:r>
              <a:rPr lang="en-US" dirty="0" err="1" smtClean="0"/>
              <a:t>diversitet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madh</a:t>
            </a:r>
            <a:r>
              <a:rPr lang="en-US" dirty="0" smtClean="0"/>
              <a:t> se </a:t>
            </a:r>
            <a:r>
              <a:rPr lang="en-US" dirty="0" err="1" smtClean="0"/>
              <a:t>çdo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tjetër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kurrizorëve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26" name="AutoShape 2" descr="Georgia Aquarium - Giant Grouper edi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Georgia Aquarium - Giant Grouper edi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Rezultate imazhesh për peshqi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786190"/>
            <a:ext cx="4071966" cy="25478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AMFIBET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err="1" smtClean="0"/>
              <a:t>Amfibet</a:t>
            </a:r>
            <a:r>
              <a:rPr lang="en-US" dirty="0" smtClean="0"/>
              <a:t> ,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bëjnë</a:t>
            </a:r>
            <a:r>
              <a:rPr lang="en-US" dirty="0" smtClean="0"/>
              <a:t> </a:t>
            </a:r>
            <a:r>
              <a:rPr lang="en-US" dirty="0" err="1" smtClean="0"/>
              <a:t>pjese</a:t>
            </a:r>
            <a:r>
              <a:rPr lang="en-US" dirty="0" smtClean="0"/>
              <a:t> </a:t>
            </a:r>
            <a:r>
              <a:rPr lang="en-US" dirty="0" err="1" smtClean="0"/>
              <a:t>bretkosat</a:t>
            </a:r>
            <a:r>
              <a:rPr lang="en-US" dirty="0" smtClean="0"/>
              <a:t>, </a:t>
            </a:r>
            <a:r>
              <a:rPr lang="en-US" dirty="0" err="1" smtClean="0"/>
              <a:t>thithëlopat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 </a:t>
            </a:r>
            <a:r>
              <a:rPr lang="en-US" dirty="0" err="1" smtClean="0"/>
              <a:t>salamandrat</a:t>
            </a:r>
            <a:r>
              <a:rPr lang="en-US" dirty="0" smtClean="0"/>
              <a:t>,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kafshe</a:t>
            </a:r>
            <a:r>
              <a:rPr lang="en-US" dirty="0" smtClean="0"/>
              <a:t> me </a:t>
            </a:r>
            <a:r>
              <a:rPr lang="en-US" dirty="0" err="1" smtClean="0"/>
              <a:t>gjak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ftohtë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zhvillimi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tyre</a:t>
            </a:r>
            <a:r>
              <a:rPr lang="en-US" dirty="0" smtClean="0"/>
              <a:t> </a:t>
            </a:r>
            <a:r>
              <a:rPr lang="en-US" dirty="0" err="1" smtClean="0"/>
              <a:t>realizohet</a:t>
            </a:r>
            <a:r>
              <a:rPr lang="en-US" dirty="0" smtClean="0"/>
              <a:t> me </a:t>
            </a:r>
            <a:r>
              <a:rPr lang="en-US" dirty="0" err="1" smtClean="0"/>
              <a:t>anë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metamorfozës</a:t>
            </a:r>
            <a:r>
              <a:rPr lang="en-US" dirty="0" smtClean="0"/>
              <a:t>. </a:t>
            </a:r>
            <a:r>
              <a:rPr lang="en-US" dirty="0" err="1" smtClean="0"/>
              <a:t>Amfibet</a:t>
            </a:r>
            <a:r>
              <a:rPr lang="en-US" dirty="0" smtClean="0"/>
              <a:t> </a:t>
            </a:r>
            <a:r>
              <a:rPr lang="en-US" dirty="0" err="1" smtClean="0"/>
              <a:t>kanë</a:t>
            </a:r>
            <a:r>
              <a:rPr lang="en-US" dirty="0" smtClean="0"/>
              <a:t> </a:t>
            </a:r>
            <a:r>
              <a:rPr lang="en-US" dirty="0" err="1" smtClean="0"/>
              <a:t>katër</a:t>
            </a:r>
            <a:r>
              <a:rPr lang="en-US" dirty="0" smtClean="0"/>
              <a:t> </a:t>
            </a:r>
            <a:r>
              <a:rPr lang="en-US" dirty="0" err="1" smtClean="0"/>
              <a:t>gjymtyre</a:t>
            </a:r>
            <a:r>
              <a:rPr lang="en-US" dirty="0" smtClean="0"/>
              <a:t>. </a:t>
            </a:r>
            <a:r>
              <a:rPr lang="en-US" dirty="0" err="1" smtClean="0"/>
              <a:t>amfibet</a:t>
            </a:r>
            <a:r>
              <a:rPr lang="en-US" dirty="0" smtClean="0"/>
              <a:t> </a:t>
            </a:r>
            <a:r>
              <a:rPr lang="en-US" dirty="0" err="1" smtClean="0"/>
              <a:t>shtrojnë</a:t>
            </a:r>
            <a:r>
              <a:rPr lang="en-US" dirty="0" smtClean="0"/>
              <a:t> </a:t>
            </a:r>
            <a:r>
              <a:rPr lang="en-US" dirty="0" err="1" smtClean="0"/>
              <a:t>veze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dimër</a:t>
            </a:r>
            <a:r>
              <a:rPr lang="en-US" dirty="0" smtClean="0"/>
              <a:t>. at</a:t>
            </a:r>
          </a:p>
          <a:p>
            <a:r>
              <a:rPr lang="en-US" dirty="0" err="1" smtClean="0"/>
              <a:t>Amfibet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tregues</a:t>
            </a:r>
            <a:r>
              <a:rPr lang="en-US" dirty="0" smtClean="0"/>
              <a:t> </a:t>
            </a:r>
            <a:r>
              <a:rPr lang="en-US" dirty="0" err="1" smtClean="0"/>
              <a:t>ekologjike</a:t>
            </a:r>
            <a:r>
              <a:rPr lang="en-US" dirty="0" smtClean="0"/>
              <a:t>, </a:t>
            </a:r>
            <a:r>
              <a:rPr lang="en-US" dirty="0" err="1" smtClean="0"/>
              <a:t>dhe</a:t>
            </a:r>
            <a:r>
              <a:rPr lang="en-US" dirty="0" smtClean="0"/>
              <a:t> ne </a:t>
            </a:r>
            <a:r>
              <a:rPr lang="en-US" dirty="0" err="1" smtClean="0"/>
              <a:t>dekadat</a:t>
            </a:r>
            <a:r>
              <a:rPr lang="en-US" dirty="0" smtClean="0"/>
              <a:t> e </a:t>
            </a:r>
            <a:r>
              <a:rPr lang="en-US" dirty="0" err="1" smtClean="0"/>
              <a:t>fundit</a:t>
            </a:r>
            <a:r>
              <a:rPr lang="en-US" dirty="0" smtClean="0"/>
              <a:t> ka </a:t>
            </a:r>
            <a:r>
              <a:rPr lang="en-US" dirty="0" err="1" smtClean="0"/>
              <a:t>pasur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rënie</a:t>
            </a:r>
            <a:r>
              <a:rPr lang="en-US" dirty="0" smtClean="0"/>
              <a:t> </a:t>
            </a:r>
            <a:r>
              <a:rPr lang="en-US" dirty="0" err="1" smtClean="0"/>
              <a:t>dramatike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popullatën</a:t>
            </a:r>
            <a:r>
              <a:rPr lang="en-US" dirty="0" smtClean="0"/>
              <a:t> e </a:t>
            </a:r>
            <a:r>
              <a:rPr lang="en-US" dirty="0" err="1" smtClean="0"/>
              <a:t>amfibeve</a:t>
            </a:r>
            <a:r>
              <a:rPr lang="en-US" dirty="0" smtClean="0"/>
              <a:t> </a:t>
            </a:r>
            <a:r>
              <a:rPr lang="en-US" dirty="0" err="1" smtClean="0"/>
              <a:t>rreth</a:t>
            </a:r>
            <a:r>
              <a:rPr lang="en-US" dirty="0" smtClean="0"/>
              <a:t> </a:t>
            </a:r>
            <a:r>
              <a:rPr lang="en-US" dirty="0" err="1" smtClean="0"/>
              <a:t>globit</a:t>
            </a:r>
            <a:r>
              <a:rPr lang="en-US" dirty="0" smtClean="0"/>
              <a:t>. </a:t>
            </a:r>
            <a:r>
              <a:rPr lang="en-US" dirty="0" err="1" smtClean="0"/>
              <a:t>Shume</a:t>
            </a:r>
            <a:r>
              <a:rPr lang="en-US" dirty="0" smtClean="0"/>
              <a:t> specie ne </a:t>
            </a:r>
            <a:r>
              <a:rPr lang="en-US" dirty="0" err="1" smtClean="0"/>
              <a:t>kohet</a:t>
            </a:r>
            <a:r>
              <a:rPr lang="en-US" dirty="0" smtClean="0"/>
              <a:t> e </a:t>
            </a:r>
            <a:r>
              <a:rPr lang="en-US" dirty="0" err="1" smtClean="0"/>
              <a:t>sotme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kërcënuara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zhdukje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zhdukura</a:t>
            </a:r>
            <a:r>
              <a:rPr lang="en-US" dirty="0" smtClean="0"/>
              <a:t>.</a:t>
            </a:r>
          </a:p>
        </p:txBody>
      </p:sp>
      <p:pic>
        <p:nvPicPr>
          <p:cNvPr id="18434" name="Picture 2" descr="Rezultate imazhesh për Amfib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429000"/>
            <a:ext cx="4572000" cy="3028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REPTILET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5600" b="1" dirty="0" err="1" smtClean="0"/>
              <a:t>Reptilët</a:t>
            </a:r>
            <a:r>
              <a:rPr lang="en-US" sz="5600" dirty="0" smtClean="0"/>
              <a:t>  </a:t>
            </a:r>
            <a:r>
              <a:rPr lang="en-US" sz="5600" dirty="0" err="1" smtClean="0"/>
              <a:t>janë</a:t>
            </a:r>
            <a:r>
              <a:rPr lang="en-US" sz="5600" dirty="0" smtClean="0"/>
              <a:t> </a:t>
            </a:r>
            <a:r>
              <a:rPr lang="en-US" sz="5600" dirty="0" err="1" smtClean="0"/>
              <a:t>kafshë</a:t>
            </a:r>
            <a:r>
              <a:rPr lang="en-US" sz="5600" dirty="0" smtClean="0"/>
              <a:t> </a:t>
            </a:r>
            <a:r>
              <a:rPr lang="en-US" sz="5600" dirty="0" err="1" smtClean="0"/>
              <a:t>embrioni</a:t>
            </a:r>
            <a:r>
              <a:rPr lang="en-US" sz="5600" dirty="0" smtClean="0"/>
              <a:t> </a:t>
            </a:r>
            <a:r>
              <a:rPr lang="en-US" sz="5600" dirty="0" err="1" smtClean="0"/>
              <a:t>i</a:t>
            </a:r>
            <a:r>
              <a:rPr lang="en-US" sz="5600" dirty="0" smtClean="0"/>
              <a:t> </a:t>
            </a:r>
            <a:r>
              <a:rPr lang="en-US" sz="5600" dirty="0" err="1" smtClean="0"/>
              <a:t>të</a:t>
            </a:r>
            <a:r>
              <a:rPr lang="en-US" sz="5600" dirty="0" smtClean="0"/>
              <a:t> </a:t>
            </a:r>
            <a:r>
              <a:rPr lang="en-US" sz="5600" dirty="0" err="1" smtClean="0"/>
              <a:t>cilëve</a:t>
            </a:r>
            <a:r>
              <a:rPr lang="en-US" sz="5600" dirty="0" smtClean="0"/>
              <a:t> </a:t>
            </a:r>
            <a:r>
              <a:rPr lang="en-US" sz="5600" dirty="0" err="1" smtClean="0"/>
              <a:t>është</a:t>
            </a:r>
            <a:r>
              <a:rPr lang="en-US" sz="5600" dirty="0" smtClean="0"/>
              <a:t> </a:t>
            </a:r>
            <a:r>
              <a:rPr lang="en-US" sz="5600" dirty="0" err="1" smtClean="0"/>
              <a:t>i</a:t>
            </a:r>
            <a:r>
              <a:rPr lang="en-US" sz="5600" dirty="0" smtClean="0"/>
              <a:t> </a:t>
            </a:r>
            <a:r>
              <a:rPr lang="en-US" sz="5600" dirty="0" err="1" smtClean="0"/>
              <a:t>mbështjellur</a:t>
            </a:r>
            <a:r>
              <a:rPr lang="en-US" sz="5600" dirty="0" smtClean="0"/>
              <a:t> me </a:t>
            </a:r>
            <a:r>
              <a:rPr lang="en-US" sz="5600" dirty="0" err="1" smtClean="0"/>
              <a:t>membranë</a:t>
            </a:r>
            <a:r>
              <a:rPr lang="en-US" sz="5600" dirty="0" smtClean="0"/>
              <a:t> </a:t>
            </a:r>
            <a:r>
              <a:rPr lang="en-US" sz="5600" dirty="0" err="1" smtClean="0"/>
              <a:t>amnionike</a:t>
            </a:r>
            <a:r>
              <a:rPr lang="en-US" sz="5600" dirty="0" smtClean="0"/>
              <a:t>. </a:t>
            </a:r>
            <a:r>
              <a:rPr lang="en-US" sz="5600" dirty="0" err="1" smtClean="0"/>
              <a:t>Reptilët</a:t>
            </a:r>
            <a:r>
              <a:rPr lang="en-US" sz="5600" dirty="0" smtClean="0"/>
              <a:t> </a:t>
            </a:r>
            <a:r>
              <a:rPr lang="en-US" sz="5600" dirty="0" err="1" smtClean="0"/>
              <a:t>klasifikohen</a:t>
            </a:r>
            <a:r>
              <a:rPr lang="en-US" sz="5600" dirty="0" smtClean="0"/>
              <a:t> </a:t>
            </a:r>
            <a:r>
              <a:rPr lang="en-US" sz="5600" dirty="0" err="1" smtClean="0"/>
              <a:t>në</a:t>
            </a:r>
            <a:r>
              <a:rPr lang="en-US" sz="5600" dirty="0" smtClean="0"/>
              <a:t> 4 </a:t>
            </a:r>
            <a:r>
              <a:rPr lang="en-US" sz="5600" dirty="0" err="1" smtClean="0"/>
              <a:t>grupe</a:t>
            </a:r>
            <a:r>
              <a:rPr lang="en-US" sz="5600" dirty="0" smtClean="0"/>
              <a:t> </a:t>
            </a:r>
            <a:r>
              <a:rPr lang="en-US" sz="5600" dirty="0" err="1" smtClean="0"/>
              <a:t>të</a:t>
            </a:r>
            <a:r>
              <a:rPr lang="en-US" sz="5600" dirty="0" smtClean="0"/>
              <a:t> </a:t>
            </a:r>
            <a:r>
              <a:rPr lang="en-US" sz="5600" dirty="0" err="1" smtClean="0"/>
              <a:t>mëdha</a:t>
            </a:r>
            <a:r>
              <a:rPr lang="en-US" sz="5600" dirty="0" smtClean="0"/>
              <a:t>:</a:t>
            </a:r>
          </a:p>
          <a:p>
            <a:r>
              <a:rPr lang="en-US" sz="5600" b="1" dirty="0" err="1" smtClean="0"/>
              <a:t>Crocodilia</a:t>
            </a:r>
            <a:endParaRPr lang="en-US" sz="5600" dirty="0" smtClean="0"/>
          </a:p>
          <a:p>
            <a:r>
              <a:rPr lang="en-US" sz="5600" b="1" dirty="0" err="1" smtClean="0"/>
              <a:t>Rhynchocephalia</a:t>
            </a:r>
            <a:endParaRPr lang="en-US" sz="5600" dirty="0" smtClean="0"/>
          </a:p>
          <a:p>
            <a:r>
              <a:rPr lang="en-US" sz="5600" b="1" dirty="0" err="1" smtClean="0"/>
              <a:t>Squamata</a:t>
            </a:r>
            <a:endParaRPr lang="en-US" sz="5600" dirty="0" smtClean="0"/>
          </a:p>
          <a:p>
            <a:r>
              <a:rPr lang="en-US" sz="5600" b="1" dirty="0" err="1" smtClean="0"/>
              <a:t>Testudines</a:t>
            </a:r>
            <a:endParaRPr lang="en-US" sz="5600" dirty="0" smtClean="0"/>
          </a:p>
          <a:p>
            <a:r>
              <a:rPr lang="en-US" sz="5600" dirty="0" err="1" smtClean="0"/>
              <a:t>Zvarranik</a:t>
            </a:r>
            <a:r>
              <a:rPr lang="en-US" sz="5600" dirty="0" smtClean="0"/>
              <a:t> </a:t>
            </a:r>
            <a:r>
              <a:rPr lang="en-US" sz="5600" dirty="0" err="1" smtClean="0"/>
              <a:t>është</a:t>
            </a:r>
            <a:r>
              <a:rPr lang="en-US" sz="5600" dirty="0" smtClean="0"/>
              <a:t> </a:t>
            </a:r>
            <a:r>
              <a:rPr lang="en-US" sz="5600" dirty="0" err="1" smtClean="0"/>
              <a:t>emri</a:t>
            </a:r>
            <a:r>
              <a:rPr lang="en-US" sz="5600" dirty="0" smtClean="0"/>
              <a:t> </a:t>
            </a:r>
            <a:r>
              <a:rPr lang="en-US" sz="5600" dirty="0" err="1" smtClean="0"/>
              <a:t>i</a:t>
            </a:r>
            <a:r>
              <a:rPr lang="en-US" sz="5600" dirty="0" smtClean="0"/>
              <a:t> </a:t>
            </a:r>
            <a:r>
              <a:rPr lang="en-US" sz="5600" dirty="0" err="1" smtClean="0"/>
              <a:t>përbashkët</a:t>
            </a:r>
            <a:r>
              <a:rPr lang="en-US" sz="5600" dirty="0" smtClean="0"/>
              <a:t> </a:t>
            </a:r>
            <a:r>
              <a:rPr lang="en-US" sz="5600" dirty="0" err="1" smtClean="0"/>
              <a:t>për</a:t>
            </a:r>
            <a:r>
              <a:rPr lang="en-US" sz="5600" dirty="0" smtClean="0"/>
              <a:t> </a:t>
            </a:r>
            <a:r>
              <a:rPr lang="en-US" sz="5600" dirty="0" err="1" smtClean="0"/>
              <a:t>një</a:t>
            </a:r>
            <a:r>
              <a:rPr lang="en-US" sz="5600" dirty="0" smtClean="0"/>
              <a:t> </a:t>
            </a:r>
            <a:r>
              <a:rPr lang="en-US" sz="5600" dirty="0" err="1" smtClean="0"/>
              <a:t>nga</a:t>
            </a:r>
            <a:r>
              <a:rPr lang="en-US" sz="5600" dirty="0" smtClean="0"/>
              <a:t> </a:t>
            </a:r>
            <a:r>
              <a:rPr lang="en-US" sz="5600" dirty="0" err="1" smtClean="0"/>
              <a:t>grupet</a:t>
            </a:r>
            <a:r>
              <a:rPr lang="en-US" sz="5600" dirty="0" smtClean="0"/>
              <a:t> </a:t>
            </a:r>
            <a:r>
              <a:rPr lang="en-US" sz="5600" dirty="0" err="1" smtClean="0"/>
              <a:t>kryesore</a:t>
            </a:r>
            <a:r>
              <a:rPr lang="en-US" sz="5600" dirty="0" smtClean="0"/>
              <a:t> </a:t>
            </a:r>
            <a:r>
              <a:rPr lang="en-US" sz="5600" dirty="0" err="1" smtClean="0"/>
              <a:t>të</a:t>
            </a:r>
            <a:r>
              <a:rPr lang="en-US" sz="5600" dirty="0" smtClean="0"/>
              <a:t> </a:t>
            </a:r>
            <a:r>
              <a:rPr lang="en-US" sz="5600" dirty="0" err="1" smtClean="0"/>
              <a:t>kurrizorëve</a:t>
            </a:r>
            <a:r>
              <a:rPr lang="en-US" sz="5600" dirty="0" smtClean="0"/>
              <a:t> </a:t>
            </a:r>
            <a:r>
              <a:rPr lang="en-US" sz="5600" dirty="0" err="1" smtClean="0"/>
              <a:t>të</a:t>
            </a:r>
            <a:r>
              <a:rPr lang="en-US" sz="5600" dirty="0" smtClean="0"/>
              <a:t> </a:t>
            </a:r>
            <a:r>
              <a:rPr lang="en-US" sz="5600" dirty="0" err="1" smtClean="0"/>
              <a:t>tokës</a:t>
            </a:r>
            <a:r>
              <a:rPr lang="en-US" sz="5600" dirty="0" smtClean="0"/>
              <a:t> . </a:t>
            </a:r>
            <a:r>
              <a:rPr lang="en-US" sz="5600" dirty="0" err="1" smtClean="0"/>
              <a:t>Nuk</a:t>
            </a:r>
            <a:r>
              <a:rPr lang="en-US" sz="5600" dirty="0" smtClean="0"/>
              <a:t> </a:t>
            </a:r>
            <a:r>
              <a:rPr lang="en-US" sz="5600" dirty="0" err="1" smtClean="0"/>
              <a:t>është</a:t>
            </a:r>
            <a:r>
              <a:rPr lang="en-US" sz="5600" dirty="0" smtClean="0"/>
              <a:t> </a:t>
            </a:r>
            <a:r>
              <a:rPr lang="en-US" sz="5600" dirty="0" err="1" smtClean="0"/>
              <a:t>përdorur</a:t>
            </a:r>
            <a:r>
              <a:rPr lang="en-US" sz="5600" dirty="0" smtClean="0"/>
              <a:t> </a:t>
            </a:r>
            <a:r>
              <a:rPr lang="en-US" sz="5600" dirty="0" err="1" smtClean="0"/>
              <a:t>aq</a:t>
            </a:r>
            <a:r>
              <a:rPr lang="en-US" sz="5600" dirty="0" smtClean="0"/>
              <a:t> </a:t>
            </a:r>
            <a:r>
              <a:rPr lang="en-US" sz="5600" dirty="0" err="1" smtClean="0"/>
              <a:t>shumë</a:t>
            </a:r>
            <a:r>
              <a:rPr lang="en-US" sz="5600" dirty="0" smtClean="0"/>
              <a:t> </a:t>
            </a:r>
            <a:r>
              <a:rPr lang="en-US" sz="5600" dirty="0" err="1" smtClean="0"/>
              <a:t>nga</a:t>
            </a:r>
            <a:r>
              <a:rPr lang="en-US" sz="5600" dirty="0" smtClean="0"/>
              <a:t> </a:t>
            </a:r>
            <a:r>
              <a:rPr lang="en-US" sz="5600" dirty="0" err="1" smtClean="0"/>
              <a:t>biologët</a:t>
            </a:r>
            <a:r>
              <a:rPr lang="en-US" sz="5600" dirty="0" smtClean="0"/>
              <a:t> , </a:t>
            </a:r>
            <a:r>
              <a:rPr lang="en-US" sz="5600" dirty="0" err="1" smtClean="0"/>
              <a:t>të</a:t>
            </a:r>
            <a:r>
              <a:rPr lang="en-US" sz="5600" dirty="0" smtClean="0"/>
              <a:t> </a:t>
            </a:r>
            <a:r>
              <a:rPr lang="en-US" sz="5600" dirty="0" err="1" smtClean="0"/>
              <a:t>cilët</a:t>
            </a:r>
            <a:r>
              <a:rPr lang="en-US" sz="5600" dirty="0" smtClean="0"/>
              <a:t> </a:t>
            </a:r>
            <a:r>
              <a:rPr lang="en-US" sz="5600" dirty="0" err="1" smtClean="0"/>
              <a:t>përdorin</a:t>
            </a:r>
            <a:r>
              <a:rPr lang="en-US" sz="5600" dirty="0" smtClean="0"/>
              <a:t> </a:t>
            </a:r>
            <a:r>
              <a:rPr lang="en-US" sz="5600" dirty="0" err="1" smtClean="0"/>
              <a:t>terma</a:t>
            </a:r>
            <a:r>
              <a:rPr lang="en-US" sz="5600" dirty="0" smtClean="0"/>
              <a:t> </a:t>
            </a:r>
            <a:r>
              <a:rPr lang="en-US" sz="5600" dirty="0" err="1" smtClean="0"/>
              <a:t>më</a:t>
            </a:r>
            <a:r>
              <a:rPr lang="en-US" sz="5600" dirty="0" smtClean="0"/>
              <a:t> </a:t>
            </a:r>
            <a:r>
              <a:rPr lang="en-US" sz="5600" dirty="0" err="1" smtClean="0"/>
              <a:t>të</a:t>
            </a:r>
            <a:r>
              <a:rPr lang="en-US" sz="5600" dirty="0" smtClean="0"/>
              <a:t> </a:t>
            </a:r>
            <a:r>
              <a:rPr lang="en-US" sz="5600" dirty="0" err="1" smtClean="0"/>
              <a:t>saktë</a:t>
            </a:r>
            <a:r>
              <a:rPr lang="en-US" sz="5600" dirty="0" smtClean="0"/>
              <a:t>. </a:t>
            </a:r>
            <a:r>
              <a:rPr lang="en-US" sz="5600" dirty="0" err="1" smtClean="0"/>
              <a:t>Shumë</a:t>
            </a:r>
            <a:r>
              <a:rPr lang="en-US" sz="5600" dirty="0" smtClean="0"/>
              <a:t> </a:t>
            </a:r>
            <a:r>
              <a:rPr lang="en-US" sz="5600" dirty="0" err="1" smtClean="0"/>
              <a:t>grupe</a:t>
            </a:r>
            <a:r>
              <a:rPr lang="en-US" sz="5600" dirty="0" smtClean="0"/>
              <a:t> </a:t>
            </a:r>
            <a:r>
              <a:rPr lang="en-US" sz="5600" dirty="0" err="1" smtClean="0"/>
              <a:t>të</a:t>
            </a:r>
            <a:r>
              <a:rPr lang="en-US" sz="5600" dirty="0" smtClean="0"/>
              <a:t> </a:t>
            </a:r>
            <a:r>
              <a:rPr lang="en-US" sz="5600" dirty="0" err="1" smtClean="0"/>
              <a:t>rëndësishme</a:t>
            </a:r>
            <a:r>
              <a:rPr lang="en-US" sz="5600" dirty="0" smtClean="0"/>
              <a:t> </a:t>
            </a:r>
            <a:r>
              <a:rPr lang="en-US" sz="5600" dirty="0" err="1" smtClean="0"/>
              <a:t>të</a:t>
            </a:r>
            <a:r>
              <a:rPr lang="en-US" sz="5600" dirty="0" smtClean="0"/>
              <a:t> </a:t>
            </a:r>
            <a:r>
              <a:rPr lang="en-US" sz="5600" dirty="0" err="1" smtClean="0"/>
              <a:t>zvarranikëve</a:t>
            </a:r>
            <a:r>
              <a:rPr lang="en-US" sz="5600" dirty="0" smtClean="0"/>
              <a:t> </a:t>
            </a:r>
            <a:r>
              <a:rPr lang="en-US" sz="5600" dirty="0" err="1" smtClean="0"/>
              <a:t>tani</a:t>
            </a:r>
            <a:r>
              <a:rPr lang="en-US" sz="5600" dirty="0" smtClean="0"/>
              <a:t> </a:t>
            </a:r>
            <a:r>
              <a:rPr lang="en-US" sz="5600" dirty="0" err="1" smtClean="0"/>
              <a:t>janë</a:t>
            </a:r>
            <a:r>
              <a:rPr lang="en-US" sz="5600" dirty="0" smtClean="0"/>
              <a:t> </a:t>
            </a:r>
            <a:r>
              <a:rPr lang="en-US" sz="5600" dirty="0" err="1" smtClean="0"/>
              <a:t>zhdukur</a:t>
            </a:r>
            <a:r>
              <a:rPr lang="en-US" sz="5600" dirty="0" smtClean="0"/>
              <a:t> .</a:t>
            </a:r>
            <a:r>
              <a:rPr lang="en-US" sz="5600" dirty="0" err="1" smtClean="0"/>
              <a:t>Të</a:t>
            </a:r>
            <a:r>
              <a:rPr lang="en-US" sz="5600" dirty="0" smtClean="0"/>
              <a:t> </a:t>
            </a:r>
            <a:r>
              <a:rPr lang="en-US" sz="5600" dirty="0" err="1" smtClean="0"/>
              <a:t>zvarraniket</a:t>
            </a:r>
            <a:r>
              <a:rPr lang="en-US" sz="5600" dirty="0" smtClean="0"/>
              <a:t> e </a:t>
            </a:r>
            <a:r>
              <a:rPr lang="en-US" sz="5600" dirty="0" err="1" smtClean="0"/>
              <a:t>mëdha</a:t>
            </a:r>
            <a:r>
              <a:rPr lang="en-US" sz="5600" dirty="0" smtClean="0"/>
              <a:t> </a:t>
            </a:r>
            <a:r>
              <a:rPr lang="en-US" sz="5600" dirty="0" err="1" smtClean="0"/>
              <a:t>detare</a:t>
            </a:r>
            <a:r>
              <a:rPr lang="en-US" sz="5600" dirty="0" smtClean="0"/>
              <a:t> </a:t>
            </a:r>
            <a:r>
              <a:rPr lang="en-US" sz="5600" dirty="0" err="1" smtClean="0"/>
              <a:t>të</a:t>
            </a:r>
            <a:r>
              <a:rPr lang="en-US" sz="5600" dirty="0" smtClean="0"/>
              <a:t> </a:t>
            </a:r>
            <a:r>
              <a:rPr lang="en-US" sz="5600" dirty="0" err="1" smtClean="0"/>
              <a:t>epokës</a:t>
            </a:r>
            <a:r>
              <a:rPr lang="en-US" sz="5600" dirty="0" smtClean="0"/>
              <a:t> </a:t>
            </a:r>
            <a:r>
              <a:rPr lang="en-US" sz="5600" dirty="0" err="1" smtClean="0"/>
              <a:t>Mesozoike:ichthyosaurus,plesiosaurs</a:t>
            </a:r>
            <a:r>
              <a:rPr lang="en-US" sz="5600" dirty="0" smtClean="0"/>
              <a:t> </a:t>
            </a:r>
            <a:r>
              <a:rPr lang="en-US" sz="5600" dirty="0" err="1" smtClean="0"/>
              <a:t>dhe</a:t>
            </a:r>
            <a:r>
              <a:rPr lang="en-US" sz="5600" dirty="0" smtClean="0"/>
              <a:t> </a:t>
            </a:r>
            <a:r>
              <a:rPr lang="en-US" sz="5600" dirty="0" err="1" smtClean="0"/>
              <a:t>mosasaurs</a:t>
            </a:r>
            <a:r>
              <a:rPr lang="en-US" sz="5600" dirty="0" smtClean="0"/>
              <a:t> </a:t>
            </a:r>
            <a:r>
              <a:rPr lang="en-US" sz="5600" dirty="0" err="1" smtClean="0"/>
              <a:t>janë</a:t>
            </a:r>
            <a:r>
              <a:rPr lang="en-US" sz="5600" dirty="0" smtClean="0"/>
              <a:t> </a:t>
            </a:r>
            <a:r>
              <a:rPr lang="en-US" sz="5600" dirty="0" err="1" smtClean="0"/>
              <a:t>zhdukur.Ne</a:t>
            </a:r>
            <a:r>
              <a:rPr lang="en-US" sz="5600" dirty="0" smtClean="0"/>
              <a:t> </a:t>
            </a:r>
            <a:r>
              <a:rPr lang="en-US" sz="5600" dirty="0" err="1" smtClean="0"/>
              <a:t>kemi</a:t>
            </a:r>
            <a:r>
              <a:rPr lang="en-US" sz="5600" dirty="0" smtClean="0"/>
              <a:t> </a:t>
            </a:r>
            <a:r>
              <a:rPr lang="en-US" sz="5600" dirty="0" err="1" smtClean="0"/>
              <a:t>menduar</a:t>
            </a:r>
            <a:r>
              <a:rPr lang="en-US" sz="5600" dirty="0" smtClean="0"/>
              <a:t> se </a:t>
            </a:r>
            <a:r>
              <a:rPr lang="en-US" sz="5600" dirty="0" err="1" smtClean="0"/>
              <a:t>dinosaurët</a:t>
            </a:r>
            <a:r>
              <a:rPr lang="en-US" sz="5600" dirty="0" smtClean="0"/>
              <a:t> </a:t>
            </a:r>
            <a:r>
              <a:rPr lang="en-US" sz="5600" dirty="0" err="1" smtClean="0"/>
              <a:t>ishin</a:t>
            </a:r>
            <a:r>
              <a:rPr lang="en-US" sz="5600" dirty="0" smtClean="0"/>
              <a:t> </a:t>
            </a:r>
            <a:r>
              <a:rPr lang="en-US" sz="5600" dirty="0" err="1" smtClean="0"/>
              <a:t>shuar,por</a:t>
            </a:r>
            <a:r>
              <a:rPr lang="en-US" sz="5600" dirty="0" smtClean="0"/>
              <a:t> </a:t>
            </a:r>
            <a:r>
              <a:rPr lang="en-US" sz="5600" dirty="0" err="1" smtClean="0"/>
              <a:t>mbijetojnë</a:t>
            </a:r>
            <a:r>
              <a:rPr lang="en-US" sz="5600" dirty="0" smtClean="0"/>
              <a:t> </a:t>
            </a:r>
            <a:r>
              <a:rPr lang="en-US" sz="5600" dirty="0" err="1" smtClean="0"/>
              <a:t>në</a:t>
            </a:r>
            <a:r>
              <a:rPr lang="en-US" sz="5600" dirty="0" smtClean="0"/>
              <a:t> </a:t>
            </a:r>
            <a:r>
              <a:rPr lang="en-US" sz="5600" dirty="0" err="1" smtClean="0"/>
              <a:t>formën</a:t>
            </a:r>
            <a:r>
              <a:rPr lang="en-US" sz="5600" dirty="0" smtClean="0"/>
              <a:t> e </a:t>
            </a:r>
            <a:r>
              <a:rPr lang="en-US" sz="5600" dirty="0" err="1" smtClean="0"/>
              <a:t>pasardhësve</a:t>
            </a:r>
            <a:r>
              <a:rPr lang="en-US" sz="5600" dirty="0" smtClean="0"/>
              <a:t> </a:t>
            </a:r>
            <a:r>
              <a:rPr lang="en-US" sz="5600" dirty="0" err="1" smtClean="0"/>
              <a:t>të</a:t>
            </a:r>
            <a:r>
              <a:rPr lang="en-US" sz="5600" dirty="0" smtClean="0"/>
              <a:t> </a:t>
            </a:r>
            <a:r>
              <a:rPr lang="en-US" sz="5600" dirty="0" err="1" smtClean="0"/>
              <a:t>tyre</a:t>
            </a:r>
            <a:r>
              <a:rPr lang="en-US" sz="5600" dirty="0" smtClean="0"/>
              <a:t> </a:t>
            </a:r>
            <a:r>
              <a:rPr lang="en-US" sz="5600" dirty="0" err="1" smtClean="0"/>
              <a:t>zogj</a:t>
            </a:r>
            <a:r>
              <a:rPr lang="en-US" sz="5600" dirty="0" smtClean="0"/>
              <a:t>. </a:t>
            </a:r>
            <a:r>
              <a:rPr lang="en-US" sz="5600" dirty="0" err="1" smtClean="0"/>
              <a:t>Zvarranikët</a:t>
            </a:r>
            <a:r>
              <a:rPr lang="en-US" sz="5600" dirty="0" smtClean="0"/>
              <a:t> e </a:t>
            </a:r>
            <a:r>
              <a:rPr lang="en-US" sz="5600" dirty="0" err="1" smtClean="0"/>
              <a:t>lashtë</a:t>
            </a:r>
            <a:r>
              <a:rPr lang="en-US" sz="5600" dirty="0" smtClean="0"/>
              <a:t> </a:t>
            </a:r>
            <a:r>
              <a:rPr lang="en-US" sz="5600" dirty="0" err="1" smtClean="0"/>
              <a:t>që</a:t>
            </a:r>
            <a:r>
              <a:rPr lang="en-US" sz="5600" dirty="0" smtClean="0"/>
              <a:t> </a:t>
            </a:r>
            <a:r>
              <a:rPr lang="en-US" sz="5600" dirty="0" err="1" smtClean="0"/>
              <a:t>mbijetojnë</a:t>
            </a:r>
            <a:r>
              <a:rPr lang="en-US" sz="5600" dirty="0" smtClean="0"/>
              <a:t> </a:t>
            </a:r>
            <a:r>
              <a:rPr lang="en-US" sz="5600" dirty="0" err="1" smtClean="0"/>
              <a:t>përfshijrë</a:t>
            </a:r>
            <a:r>
              <a:rPr lang="en-US" sz="5600" dirty="0" smtClean="0"/>
              <a:t> </a:t>
            </a:r>
            <a:r>
              <a:rPr lang="en-US" sz="5600" dirty="0" err="1" smtClean="0"/>
              <a:t>turtuj</a:t>
            </a:r>
            <a:r>
              <a:rPr lang="en-US" sz="5600" dirty="0" smtClean="0"/>
              <a:t> e </a:t>
            </a:r>
            <a:r>
              <a:rPr lang="en-US" sz="5600" dirty="0" err="1" smtClean="0"/>
              <a:t>krokodilat</a:t>
            </a:r>
            <a:r>
              <a:rPr lang="en-US" sz="5600" dirty="0" smtClean="0"/>
              <a:t> </a:t>
            </a:r>
            <a:r>
              <a:rPr lang="en-US" sz="5600" dirty="0" err="1" smtClean="0"/>
              <a:t>dhe</a:t>
            </a:r>
            <a:r>
              <a:rPr lang="en-US" sz="5600" dirty="0" smtClean="0"/>
              <a:t> Tuatara , </a:t>
            </a:r>
            <a:r>
              <a:rPr lang="en-US" sz="5600" dirty="0" err="1" smtClean="0"/>
              <a:t>i</a:t>
            </a:r>
            <a:r>
              <a:rPr lang="en-US" sz="5600" dirty="0" smtClean="0"/>
              <a:t> </a:t>
            </a:r>
            <a:r>
              <a:rPr lang="en-US" sz="5600" dirty="0" err="1" smtClean="0"/>
              <a:t>mbijetuari</a:t>
            </a:r>
            <a:r>
              <a:rPr lang="en-US" sz="5600" dirty="0" smtClean="0"/>
              <a:t> </a:t>
            </a:r>
            <a:r>
              <a:rPr lang="en-US" sz="5600" dirty="0" err="1" smtClean="0"/>
              <a:t>i</a:t>
            </a:r>
            <a:r>
              <a:rPr lang="en-US" sz="5600" dirty="0" smtClean="0"/>
              <a:t> </a:t>
            </a:r>
            <a:r>
              <a:rPr lang="en-US" sz="5600" dirty="0" err="1" smtClean="0"/>
              <a:t>vetëm</a:t>
            </a:r>
            <a:r>
              <a:rPr lang="en-US" sz="5600" dirty="0" smtClean="0"/>
              <a:t> </a:t>
            </a:r>
            <a:r>
              <a:rPr lang="en-US" sz="5600" dirty="0" err="1" smtClean="0"/>
              <a:t>i</a:t>
            </a:r>
            <a:r>
              <a:rPr lang="en-US" sz="5600" dirty="0" smtClean="0"/>
              <a:t> </a:t>
            </a:r>
            <a:r>
              <a:rPr lang="en-US" sz="5600" dirty="0" err="1" smtClean="0"/>
              <a:t>grupit</a:t>
            </a:r>
            <a:r>
              <a:rPr lang="en-US" sz="5600" dirty="0" smtClean="0"/>
              <a:t> </a:t>
            </a:r>
            <a:r>
              <a:rPr lang="en-US" sz="5600" dirty="0" err="1" smtClean="0"/>
              <a:t>të</a:t>
            </a:r>
            <a:r>
              <a:rPr lang="en-US" sz="5600" dirty="0" smtClean="0"/>
              <a:t> </a:t>
            </a:r>
            <a:r>
              <a:rPr lang="en-US" sz="5600" dirty="0" err="1" smtClean="0"/>
              <a:t>tij</a:t>
            </a:r>
            <a:r>
              <a:rPr lang="en-US" sz="5600" dirty="0" smtClean="0"/>
              <a:t> . </a:t>
            </a:r>
            <a:r>
              <a:rPr lang="en-US" sz="5600" dirty="0" err="1" smtClean="0"/>
              <a:t>Pjesa</a:t>
            </a:r>
            <a:r>
              <a:rPr lang="en-US" sz="5600" dirty="0" smtClean="0"/>
              <a:t> </a:t>
            </a:r>
            <a:r>
              <a:rPr lang="en-US" sz="5600" dirty="0" err="1" smtClean="0"/>
              <a:t>më</a:t>
            </a:r>
            <a:r>
              <a:rPr lang="en-US" sz="5600" dirty="0" smtClean="0"/>
              <a:t> e </a:t>
            </a:r>
            <a:r>
              <a:rPr lang="en-US" sz="5600" dirty="0" err="1" smtClean="0"/>
              <a:t>madhe</a:t>
            </a:r>
            <a:r>
              <a:rPr lang="en-US" sz="5600" dirty="0" smtClean="0"/>
              <a:t> e </a:t>
            </a:r>
            <a:r>
              <a:rPr lang="en-US" sz="5600" dirty="0" err="1" smtClean="0"/>
              <a:t>zvarranikëve</a:t>
            </a:r>
            <a:r>
              <a:rPr lang="en-US" sz="5600" dirty="0" smtClean="0"/>
              <a:t> </a:t>
            </a:r>
            <a:r>
              <a:rPr lang="en-US" sz="5600" dirty="0" err="1" smtClean="0"/>
              <a:t>sotme</a:t>
            </a:r>
            <a:r>
              <a:rPr lang="en-US" sz="5600" dirty="0" smtClean="0"/>
              <a:t> </a:t>
            </a:r>
            <a:r>
              <a:rPr lang="en-US" sz="5600" dirty="0" err="1" smtClean="0"/>
              <a:t>janë</a:t>
            </a:r>
            <a:r>
              <a:rPr lang="en-US" sz="5600" dirty="0" smtClean="0"/>
              <a:t> </a:t>
            </a:r>
            <a:r>
              <a:rPr lang="en-US" sz="5600" dirty="0" err="1" smtClean="0"/>
              <a:t>gjarpërinjtë</a:t>
            </a:r>
            <a:r>
              <a:rPr lang="en-US" sz="5600" dirty="0" smtClean="0"/>
              <a:t> </a:t>
            </a:r>
            <a:r>
              <a:rPr lang="en-US" sz="5600" dirty="0" err="1" smtClean="0"/>
              <a:t>dhe</a:t>
            </a:r>
            <a:r>
              <a:rPr lang="en-US" sz="5600" dirty="0" smtClean="0"/>
              <a:t> </a:t>
            </a:r>
            <a:r>
              <a:rPr lang="en-US" sz="5600" dirty="0" err="1" smtClean="0"/>
              <a:t>hardhuca</a:t>
            </a:r>
            <a:r>
              <a:rPr lang="en-US" sz="5600" dirty="0" smtClean="0"/>
              <a:t>.</a:t>
            </a:r>
          </a:p>
          <a:p>
            <a:endParaRPr lang="en-US" dirty="0"/>
          </a:p>
        </p:txBody>
      </p:sp>
      <p:sp>
        <p:nvSpPr>
          <p:cNvPr id="19458" name="AutoShape 2" descr="Rezultate imazhesh për Zvarranikë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0" name="AutoShape 4" descr="Rezultate imazhesh për Zvarranikë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2" name="AutoShape 6" descr="Rezultate imazhesh për Zvarranikë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64" name="Picture 8" descr="Rezultate imazhesh për Zvarranikë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4786322"/>
            <a:ext cx="3000396" cy="18859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	AVES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800" dirty="0" err="1" smtClean="0"/>
              <a:t>Shpendët</a:t>
            </a:r>
            <a:r>
              <a:rPr lang="en-US" sz="1800" dirty="0" smtClean="0"/>
              <a:t> </a:t>
            </a:r>
            <a:r>
              <a:rPr lang="en-US" sz="1800" dirty="0" err="1" smtClean="0"/>
              <a:t>janë</a:t>
            </a:r>
            <a:r>
              <a:rPr lang="en-US" sz="1800" dirty="0" smtClean="0"/>
              <a:t> </a:t>
            </a:r>
            <a:r>
              <a:rPr lang="en-US" sz="1800" dirty="0" err="1" smtClean="0"/>
              <a:t>kurrizorë</a:t>
            </a:r>
            <a:r>
              <a:rPr lang="en-US" sz="1800" dirty="0" smtClean="0"/>
              <a:t> </a:t>
            </a:r>
            <a:r>
              <a:rPr lang="en-US" sz="1800" dirty="0" err="1" smtClean="0"/>
              <a:t>që</a:t>
            </a:r>
            <a:r>
              <a:rPr lang="en-US" sz="1800" dirty="0" smtClean="0"/>
              <a:t> </a:t>
            </a:r>
            <a:r>
              <a:rPr lang="en-US" sz="1800" dirty="0" err="1" smtClean="0"/>
              <a:t>kanë</a:t>
            </a:r>
            <a:r>
              <a:rPr lang="en-US" sz="1800" dirty="0" smtClean="0"/>
              <a:t> </a:t>
            </a:r>
            <a:r>
              <a:rPr lang="en-US" sz="1800" dirty="0" err="1" smtClean="0"/>
              <a:t>aftësi</a:t>
            </a:r>
            <a:r>
              <a:rPr lang="en-US" sz="1800" dirty="0" smtClean="0"/>
              <a:t> </a:t>
            </a:r>
            <a:r>
              <a:rPr lang="en-US" sz="1800" dirty="0" err="1" smtClean="0"/>
              <a:t>për</a:t>
            </a:r>
            <a:r>
              <a:rPr lang="en-US" sz="1800" dirty="0" smtClean="0"/>
              <a:t> </a:t>
            </a:r>
            <a:r>
              <a:rPr lang="en-US" sz="1800" dirty="0" err="1" smtClean="0"/>
              <a:t>të</a:t>
            </a:r>
            <a:r>
              <a:rPr lang="en-US" sz="1800" dirty="0" smtClean="0"/>
              <a:t> </a:t>
            </a:r>
            <a:r>
              <a:rPr lang="en-US" sz="1800" dirty="0" err="1" smtClean="0"/>
              <a:t>fluturuar</a:t>
            </a:r>
            <a:r>
              <a:rPr lang="en-US" sz="1800" dirty="0" smtClean="0"/>
              <a:t>. </a:t>
            </a:r>
            <a:r>
              <a:rPr lang="en-US" sz="1800" dirty="0" err="1" smtClean="0"/>
              <a:t>Trupin</a:t>
            </a:r>
            <a:r>
              <a:rPr lang="en-US" sz="1800" dirty="0" smtClean="0"/>
              <a:t> e </a:t>
            </a:r>
            <a:r>
              <a:rPr lang="en-US" sz="1800" dirty="0" err="1" smtClean="0"/>
              <a:t>kanë</a:t>
            </a:r>
            <a:r>
              <a:rPr lang="en-US" sz="1800" dirty="0" smtClean="0"/>
              <a:t> </a:t>
            </a:r>
            <a:r>
              <a:rPr lang="en-US" sz="1800" dirty="0" err="1" smtClean="0"/>
              <a:t>të</a:t>
            </a:r>
            <a:r>
              <a:rPr lang="en-US" sz="1800" dirty="0" smtClean="0"/>
              <a:t> </a:t>
            </a:r>
            <a:r>
              <a:rPr lang="en-US" sz="1800" dirty="0" err="1" smtClean="0"/>
              <a:t>mbuluar</a:t>
            </a:r>
            <a:r>
              <a:rPr lang="en-US" sz="1800" dirty="0" smtClean="0"/>
              <a:t> me </a:t>
            </a:r>
            <a:r>
              <a:rPr lang="en-US" sz="1800" dirty="0" err="1" smtClean="0"/>
              <a:t>pupla</a:t>
            </a:r>
            <a:r>
              <a:rPr lang="en-US" sz="1800" dirty="0" smtClean="0"/>
              <a:t>, </a:t>
            </a:r>
            <a:r>
              <a:rPr lang="en-US" sz="1800" dirty="0" err="1" smtClean="0"/>
              <a:t>gjymtyrët</a:t>
            </a:r>
            <a:r>
              <a:rPr lang="en-US" sz="1800" dirty="0" smtClean="0"/>
              <a:t> e </a:t>
            </a:r>
            <a:r>
              <a:rPr lang="en-US" sz="1800" dirty="0" err="1" smtClean="0"/>
              <a:t>përparme</a:t>
            </a:r>
            <a:r>
              <a:rPr lang="en-US" sz="1800" dirty="0" smtClean="0"/>
              <a:t> </a:t>
            </a:r>
            <a:r>
              <a:rPr lang="en-US" sz="1800" dirty="0" err="1" smtClean="0"/>
              <a:t>të</a:t>
            </a:r>
            <a:r>
              <a:rPr lang="en-US" sz="1800" dirty="0" smtClean="0"/>
              <a:t> </a:t>
            </a:r>
            <a:r>
              <a:rPr lang="en-US" sz="1800" dirty="0" err="1" smtClean="0"/>
              <a:t>tyre</a:t>
            </a:r>
            <a:r>
              <a:rPr lang="en-US" sz="1800" dirty="0" smtClean="0"/>
              <a:t> </a:t>
            </a:r>
            <a:r>
              <a:rPr lang="en-US" sz="1800" dirty="0" err="1" smtClean="0"/>
              <a:t>janë</a:t>
            </a:r>
            <a:r>
              <a:rPr lang="en-US" sz="1800" dirty="0" smtClean="0"/>
              <a:t> </a:t>
            </a:r>
            <a:r>
              <a:rPr lang="en-US" sz="1800" dirty="0" err="1" smtClean="0"/>
              <a:t>krahët</a:t>
            </a:r>
            <a:r>
              <a:rPr lang="en-US" sz="1800" dirty="0" smtClean="0"/>
              <a:t>, </a:t>
            </a:r>
            <a:r>
              <a:rPr lang="en-US" sz="1800" dirty="0" err="1" smtClean="0"/>
              <a:t>krahët</a:t>
            </a:r>
            <a:r>
              <a:rPr lang="en-US" sz="1800" dirty="0" smtClean="0"/>
              <a:t> </a:t>
            </a:r>
            <a:r>
              <a:rPr lang="en-US" sz="1800" dirty="0" err="1" smtClean="0"/>
              <a:t>janë</a:t>
            </a:r>
            <a:r>
              <a:rPr lang="en-US" sz="1800" dirty="0" smtClean="0"/>
              <a:t> </a:t>
            </a:r>
            <a:r>
              <a:rPr lang="en-US" sz="1800" dirty="0" err="1" smtClean="0"/>
              <a:t>shndërruar</a:t>
            </a:r>
            <a:r>
              <a:rPr lang="en-US" sz="1800" dirty="0" smtClean="0"/>
              <a:t> </a:t>
            </a:r>
            <a:r>
              <a:rPr lang="en-US" sz="1800" dirty="0" err="1" smtClean="0"/>
              <a:t>në</a:t>
            </a:r>
            <a:r>
              <a:rPr lang="en-US" sz="1800" dirty="0" smtClean="0"/>
              <a:t> </a:t>
            </a:r>
            <a:r>
              <a:rPr lang="en-US" sz="1800" dirty="0" err="1" smtClean="0"/>
              <a:t>gjymtyrë</a:t>
            </a:r>
            <a:r>
              <a:rPr lang="en-US" sz="1800" dirty="0" smtClean="0"/>
              <a:t> </a:t>
            </a:r>
            <a:r>
              <a:rPr lang="en-US" sz="1800" dirty="0" err="1" smtClean="0"/>
              <a:t>për</a:t>
            </a:r>
            <a:r>
              <a:rPr lang="en-US" sz="1800" dirty="0" smtClean="0"/>
              <a:t> </a:t>
            </a:r>
            <a:r>
              <a:rPr lang="en-US" sz="1800" dirty="0" err="1" smtClean="0"/>
              <a:t>fluturim</a:t>
            </a:r>
            <a:r>
              <a:rPr lang="en-US" sz="1800" dirty="0" smtClean="0"/>
              <a:t>. </a:t>
            </a:r>
            <a:r>
              <a:rPr lang="en-US" sz="1800" dirty="0" err="1" smtClean="0"/>
              <a:t>Shpendët</a:t>
            </a:r>
            <a:r>
              <a:rPr lang="en-US" sz="1800" dirty="0" smtClean="0"/>
              <a:t> </a:t>
            </a:r>
            <a:r>
              <a:rPr lang="en-US" sz="1800" dirty="0" err="1" smtClean="0"/>
              <a:t>edhe</a:t>
            </a:r>
            <a:r>
              <a:rPr lang="en-US" sz="1800" dirty="0" smtClean="0"/>
              <a:t> </a:t>
            </a:r>
            <a:r>
              <a:rPr lang="en-US" sz="1800" dirty="0" err="1" smtClean="0"/>
              <a:t>mund</a:t>
            </a:r>
            <a:r>
              <a:rPr lang="en-US" sz="1800" dirty="0" smtClean="0"/>
              <a:t> </a:t>
            </a:r>
            <a:r>
              <a:rPr lang="en-US" sz="1800" dirty="0" err="1" smtClean="0"/>
              <a:t>të</a:t>
            </a:r>
            <a:r>
              <a:rPr lang="en-US" sz="1800" dirty="0" smtClean="0"/>
              <a:t> </a:t>
            </a:r>
            <a:r>
              <a:rPr lang="en-US" sz="1800" dirty="0" err="1" smtClean="0"/>
              <a:t>fluturojnë</a:t>
            </a:r>
            <a:r>
              <a:rPr lang="en-US" sz="1800" dirty="0" smtClean="0"/>
              <a:t> </a:t>
            </a:r>
            <a:r>
              <a:rPr lang="en-US" sz="1800" dirty="0" err="1" smtClean="0"/>
              <a:t>edhe</a:t>
            </a:r>
            <a:r>
              <a:rPr lang="en-US" sz="1800" dirty="0" smtClean="0"/>
              <a:t> </a:t>
            </a:r>
            <a:r>
              <a:rPr lang="en-US" sz="1800" dirty="0" err="1" smtClean="0"/>
              <a:t>mund</a:t>
            </a:r>
            <a:r>
              <a:rPr lang="en-US" sz="1800" dirty="0" smtClean="0"/>
              <a:t> </a:t>
            </a:r>
            <a:r>
              <a:rPr lang="en-US" sz="1800" dirty="0" err="1" smtClean="0"/>
              <a:t>të</a:t>
            </a:r>
            <a:r>
              <a:rPr lang="en-US" sz="1800" dirty="0" smtClean="0"/>
              <a:t> </a:t>
            </a:r>
            <a:r>
              <a:rPr lang="en-US" sz="1800" dirty="0" err="1" smtClean="0"/>
              <a:t>ecin</a:t>
            </a:r>
            <a:r>
              <a:rPr lang="en-US" sz="1800" dirty="0" smtClean="0"/>
              <a:t> </a:t>
            </a:r>
            <a:r>
              <a:rPr lang="en-US" sz="1800" dirty="0" err="1" smtClean="0"/>
              <a:t>si</a:t>
            </a:r>
            <a:r>
              <a:rPr lang="en-US" sz="1800" dirty="0" smtClean="0"/>
              <a:t> </a:t>
            </a:r>
            <a:r>
              <a:rPr lang="en-US" sz="1800" dirty="0" err="1" smtClean="0"/>
              <a:t>shtazët</a:t>
            </a:r>
            <a:r>
              <a:rPr lang="en-US" sz="1800" dirty="0" smtClean="0"/>
              <a:t> e </a:t>
            </a:r>
            <a:r>
              <a:rPr lang="en-US" sz="1800" dirty="0" err="1" smtClean="0"/>
              <a:t>tjera</a:t>
            </a:r>
            <a:r>
              <a:rPr lang="en-US" sz="1800" dirty="0" smtClean="0"/>
              <a:t>. </a:t>
            </a:r>
            <a:r>
              <a:rPr lang="en-US" sz="1800" dirty="0" err="1" smtClean="0"/>
              <a:t>Ecjen</a:t>
            </a:r>
            <a:r>
              <a:rPr lang="en-US" sz="1800" dirty="0" smtClean="0"/>
              <a:t> e </a:t>
            </a:r>
            <a:r>
              <a:rPr lang="en-US" sz="1800" dirty="0" err="1" smtClean="0"/>
              <a:t>bëjnë</a:t>
            </a:r>
            <a:r>
              <a:rPr lang="en-US" sz="1800" dirty="0" smtClean="0"/>
              <a:t> me </a:t>
            </a:r>
            <a:r>
              <a:rPr lang="en-US" sz="1800" dirty="0" err="1" smtClean="0"/>
              <a:t>gjymtyrët</a:t>
            </a:r>
            <a:r>
              <a:rPr lang="en-US" sz="1800" dirty="0" smtClean="0"/>
              <a:t> e </a:t>
            </a:r>
            <a:r>
              <a:rPr lang="en-US" sz="1800" dirty="0" err="1" smtClean="0"/>
              <a:t>prapme</a:t>
            </a:r>
            <a:r>
              <a:rPr lang="en-US" sz="1800" dirty="0" smtClean="0"/>
              <a:t>. </a:t>
            </a:r>
            <a:r>
              <a:rPr lang="en-US" sz="1800" dirty="0" err="1" smtClean="0"/>
              <a:t>Shpendët</a:t>
            </a:r>
            <a:r>
              <a:rPr lang="en-US" sz="1800" dirty="0" smtClean="0"/>
              <a:t> </a:t>
            </a:r>
            <a:r>
              <a:rPr lang="en-US" sz="1800" dirty="0" err="1" smtClean="0"/>
              <a:t>nuk</a:t>
            </a:r>
            <a:r>
              <a:rPr lang="en-US" sz="1800" dirty="0" smtClean="0"/>
              <a:t> </a:t>
            </a:r>
            <a:r>
              <a:rPr lang="en-US" sz="1800" dirty="0" err="1" smtClean="0"/>
              <a:t>kanë</a:t>
            </a:r>
            <a:r>
              <a:rPr lang="en-US" sz="1800" dirty="0" smtClean="0"/>
              <a:t> </a:t>
            </a:r>
            <a:r>
              <a:rPr lang="en-US" sz="1800" dirty="0" err="1" smtClean="0"/>
              <a:t>dhëmbë</a:t>
            </a:r>
            <a:r>
              <a:rPr lang="en-US" sz="1800" dirty="0" smtClean="0"/>
              <a:t>, </a:t>
            </a:r>
            <a:r>
              <a:rPr lang="en-US" sz="1800" dirty="0" err="1" smtClean="0"/>
              <a:t>por</a:t>
            </a:r>
            <a:r>
              <a:rPr lang="en-US" sz="1800" dirty="0" smtClean="0"/>
              <a:t> e </a:t>
            </a:r>
            <a:r>
              <a:rPr lang="en-US" sz="1800" dirty="0" err="1" smtClean="0"/>
              <a:t>kanë</a:t>
            </a:r>
            <a:r>
              <a:rPr lang="en-US" sz="1800" dirty="0" smtClean="0"/>
              <a:t> </a:t>
            </a:r>
            <a:r>
              <a:rPr lang="en-US" sz="1800" dirty="0" err="1" smtClean="0"/>
              <a:t>sqepin</a:t>
            </a:r>
            <a:r>
              <a:rPr lang="en-US" sz="1800" dirty="0" smtClean="0"/>
              <a:t> </a:t>
            </a:r>
            <a:r>
              <a:rPr lang="en-US" sz="1800" dirty="0" err="1" smtClean="0"/>
              <a:t>që</a:t>
            </a:r>
            <a:r>
              <a:rPr lang="en-US" sz="1800" dirty="0" smtClean="0"/>
              <a:t> </a:t>
            </a:r>
            <a:r>
              <a:rPr lang="en-US" sz="1800" dirty="0" err="1" smtClean="0"/>
              <a:t>gjendet</a:t>
            </a:r>
            <a:r>
              <a:rPr lang="en-US" sz="1800" dirty="0" smtClean="0"/>
              <a:t> </a:t>
            </a:r>
            <a:r>
              <a:rPr lang="en-US" sz="1800" dirty="0" err="1" smtClean="0"/>
              <a:t>në</a:t>
            </a:r>
            <a:r>
              <a:rPr lang="en-US" sz="1800" dirty="0" smtClean="0"/>
              <a:t> </a:t>
            </a:r>
            <a:r>
              <a:rPr lang="en-US" sz="1800" dirty="0" err="1" smtClean="0"/>
              <a:t>koken</a:t>
            </a:r>
            <a:r>
              <a:rPr lang="en-US" sz="1800" dirty="0" smtClean="0"/>
              <a:t> e </a:t>
            </a:r>
            <a:r>
              <a:rPr lang="en-US" sz="1800" dirty="0" err="1" smtClean="0"/>
              <a:t>tyre</a:t>
            </a:r>
            <a:r>
              <a:rPr lang="en-US" sz="1800" dirty="0" smtClean="0"/>
              <a:t>, </a:t>
            </a:r>
            <a:r>
              <a:rPr lang="en-US" sz="1800" dirty="0" err="1" smtClean="0"/>
              <a:t>lekurën</a:t>
            </a:r>
            <a:r>
              <a:rPr lang="en-US" sz="1800" dirty="0" smtClean="0"/>
              <a:t> e </a:t>
            </a:r>
            <a:r>
              <a:rPr lang="en-US" sz="1800" dirty="0" err="1" smtClean="0"/>
              <a:t>kanë</a:t>
            </a:r>
            <a:r>
              <a:rPr lang="en-US" sz="1800" dirty="0" smtClean="0"/>
              <a:t> </a:t>
            </a:r>
            <a:r>
              <a:rPr lang="en-US" sz="1800" dirty="0" err="1" smtClean="0"/>
              <a:t>të</a:t>
            </a:r>
            <a:r>
              <a:rPr lang="en-US" sz="1800" dirty="0" smtClean="0"/>
              <a:t> </a:t>
            </a:r>
            <a:r>
              <a:rPr lang="en-US" sz="1800" dirty="0" err="1" smtClean="0"/>
              <a:t>thatë</a:t>
            </a:r>
            <a:r>
              <a:rPr lang="en-US" sz="1800" dirty="0" smtClean="0"/>
              <a:t> pa </a:t>
            </a:r>
            <a:r>
              <a:rPr lang="en-US" sz="1800" dirty="0" err="1" smtClean="0"/>
              <a:t>gjendrra</a:t>
            </a:r>
            <a:r>
              <a:rPr lang="en-US" sz="1800" dirty="0" smtClean="0"/>
              <a:t> me </a:t>
            </a:r>
            <a:r>
              <a:rPr lang="en-US" sz="1800" dirty="0" err="1" smtClean="0"/>
              <a:t>përjashtim</a:t>
            </a:r>
            <a:r>
              <a:rPr lang="en-US" sz="1800" dirty="0" smtClean="0"/>
              <a:t> </a:t>
            </a:r>
            <a:r>
              <a:rPr lang="en-US" sz="1800" dirty="0" err="1" smtClean="0"/>
              <a:t>të</a:t>
            </a:r>
            <a:r>
              <a:rPr lang="en-US" sz="1800" dirty="0" smtClean="0"/>
              <a:t> </a:t>
            </a:r>
            <a:r>
              <a:rPr lang="en-US" sz="1800" dirty="0" err="1" smtClean="0"/>
              <a:t>gjendrrës</a:t>
            </a:r>
            <a:r>
              <a:rPr lang="en-US" sz="1800" dirty="0" smtClean="0"/>
              <a:t> </a:t>
            </a:r>
            <a:r>
              <a:rPr lang="en-US" sz="1800" dirty="0" err="1" smtClean="0"/>
              <a:t>bishtore</a:t>
            </a:r>
            <a:r>
              <a:rPr lang="en-US" sz="1800" dirty="0" smtClean="0"/>
              <a:t>, </a:t>
            </a:r>
            <a:r>
              <a:rPr lang="en-US" sz="1800" dirty="0" err="1" smtClean="0"/>
              <a:t>kanë</a:t>
            </a:r>
            <a:r>
              <a:rPr lang="en-US" sz="1800" dirty="0" smtClean="0"/>
              <a:t> </a:t>
            </a:r>
            <a:r>
              <a:rPr lang="en-US" sz="1800" dirty="0" err="1" smtClean="0"/>
              <a:t>temperaturë</a:t>
            </a:r>
            <a:r>
              <a:rPr lang="en-US" sz="1800" dirty="0" smtClean="0"/>
              <a:t> </a:t>
            </a:r>
            <a:r>
              <a:rPr lang="en-US" sz="1800" dirty="0" err="1" smtClean="0"/>
              <a:t>konstante</a:t>
            </a:r>
            <a:r>
              <a:rPr lang="en-US" sz="1800" dirty="0" smtClean="0"/>
              <a:t> </a:t>
            </a:r>
            <a:r>
              <a:rPr lang="en-US" sz="1800" dirty="0" err="1" smtClean="0"/>
              <a:t>të</a:t>
            </a:r>
            <a:r>
              <a:rPr lang="en-US" sz="1800" dirty="0" smtClean="0"/>
              <a:t> </a:t>
            </a:r>
            <a:r>
              <a:rPr lang="en-US" sz="1800" dirty="0" err="1" smtClean="0"/>
              <a:t>trupit</a:t>
            </a:r>
            <a:r>
              <a:rPr lang="en-US" sz="1800" dirty="0" smtClean="0"/>
              <a:t>, </a:t>
            </a:r>
            <a:r>
              <a:rPr lang="en-US" sz="1800" dirty="0" err="1" smtClean="0"/>
              <a:t>temperaturë</a:t>
            </a:r>
            <a:r>
              <a:rPr lang="en-US" sz="1800" dirty="0" smtClean="0"/>
              <a:t> </a:t>
            </a:r>
            <a:r>
              <a:rPr lang="en-US" sz="1800" dirty="0" err="1" smtClean="0"/>
              <a:t>kjo</a:t>
            </a:r>
            <a:r>
              <a:rPr lang="en-US" sz="1800" dirty="0" smtClean="0"/>
              <a:t> </a:t>
            </a:r>
            <a:r>
              <a:rPr lang="en-US" sz="1800" dirty="0" err="1" smtClean="0"/>
              <a:t>që</a:t>
            </a:r>
            <a:r>
              <a:rPr lang="en-US" sz="1800" dirty="0" smtClean="0"/>
              <a:t> </a:t>
            </a:r>
            <a:r>
              <a:rPr lang="en-US" sz="1800" dirty="0" err="1" smtClean="0"/>
              <a:t>në</a:t>
            </a:r>
            <a:r>
              <a:rPr lang="en-US" sz="1800" dirty="0" smtClean="0"/>
              <a:t> </a:t>
            </a:r>
            <a:r>
              <a:rPr lang="en-US" sz="1800" dirty="0" err="1" smtClean="0"/>
              <a:t>shumicën</a:t>
            </a:r>
            <a:r>
              <a:rPr lang="en-US" sz="1800" dirty="0" smtClean="0"/>
              <a:t> e </a:t>
            </a:r>
            <a:r>
              <a:rPr lang="en-US" sz="1800" dirty="0" err="1" smtClean="0"/>
              <a:t>rastëve</a:t>
            </a:r>
            <a:r>
              <a:rPr lang="en-US" sz="1800" dirty="0" smtClean="0"/>
              <a:t> </a:t>
            </a:r>
            <a:r>
              <a:rPr lang="en-US" sz="1800" dirty="0" err="1" smtClean="0"/>
              <a:t>është</a:t>
            </a:r>
            <a:r>
              <a:rPr lang="en-US" sz="1800" dirty="0" smtClean="0"/>
              <a:t> </a:t>
            </a:r>
            <a:r>
              <a:rPr lang="en-US" sz="1800" dirty="0" err="1" smtClean="0"/>
              <a:t>më</a:t>
            </a:r>
            <a:r>
              <a:rPr lang="en-US" sz="1800" dirty="0" smtClean="0"/>
              <a:t> e </a:t>
            </a:r>
            <a:r>
              <a:rPr lang="en-US" sz="1800" dirty="0" err="1" smtClean="0"/>
              <a:t>lartë</a:t>
            </a:r>
            <a:r>
              <a:rPr lang="en-US" sz="1800" dirty="0" smtClean="0"/>
              <a:t> se e </a:t>
            </a:r>
            <a:r>
              <a:rPr lang="en-US" sz="1800" dirty="0" err="1" smtClean="0"/>
              <a:t>ambientit</a:t>
            </a:r>
            <a:r>
              <a:rPr lang="en-US" sz="1800" dirty="0" smtClean="0"/>
              <a:t> </a:t>
            </a:r>
            <a:r>
              <a:rPr lang="en-US" sz="1800" dirty="0" err="1" smtClean="0"/>
              <a:t>jetësor</a:t>
            </a:r>
            <a:r>
              <a:rPr lang="en-US" sz="1800" dirty="0" smtClean="0"/>
              <a:t>. Te </a:t>
            </a:r>
            <a:r>
              <a:rPr lang="en-US" sz="1800" dirty="0" err="1" smtClean="0"/>
              <a:t>shpezët</a:t>
            </a:r>
            <a:r>
              <a:rPr lang="en-US" sz="1800" dirty="0" smtClean="0"/>
              <a:t> </a:t>
            </a:r>
            <a:r>
              <a:rPr lang="en-US" sz="1800" dirty="0" err="1" smtClean="0"/>
              <a:t>është</a:t>
            </a:r>
            <a:r>
              <a:rPr lang="en-US" sz="1800" dirty="0" smtClean="0"/>
              <a:t> </a:t>
            </a:r>
            <a:r>
              <a:rPr lang="en-US" sz="1800" dirty="0" err="1" smtClean="0"/>
              <a:t>mjaft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zhvilluar</a:t>
            </a:r>
            <a:r>
              <a:rPr lang="en-US" sz="1800" dirty="0" smtClean="0"/>
              <a:t> </a:t>
            </a:r>
            <a:r>
              <a:rPr lang="en-US" sz="1800" dirty="0" err="1" smtClean="0"/>
              <a:t>kujdesi</a:t>
            </a:r>
            <a:r>
              <a:rPr lang="en-US" sz="1800" dirty="0" smtClean="0"/>
              <a:t> </a:t>
            </a:r>
            <a:r>
              <a:rPr lang="en-US" sz="1800" dirty="0" err="1" smtClean="0"/>
              <a:t>për</a:t>
            </a:r>
            <a:r>
              <a:rPr lang="en-US" sz="1800" dirty="0" smtClean="0"/>
              <a:t> </a:t>
            </a:r>
            <a:r>
              <a:rPr lang="en-US" sz="1800" dirty="0" err="1" smtClean="0"/>
              <a:t>pasardhës</a:t>
            </a:r>
            <a:r>
              <a:rPr lang="en-US" sz="1800" dirty="0" smtClean="0"/>
              <a:t>. </a:t>
            </a:r>
            <a:r>
              <a:rPr lang="en-US" sz="1800" dirty="0" err="1" smtClean="0"/>
              <a:t>Prindërit</a:t>
            </a:r>
            <a:r>
              <a:rPr lang="en-US" sz="1800" dirty="0" smtClean="0"/>
              <a:t> </a:t>
            </a:r>
            <a:r>
              <a:rPr lang="en-US" sz="1800" dirty="0" err="1" smtClean="0"/>
              <a:t>ndërtojnë</a:t>
            </a:r>
            <a:r>
              <a:rPr lang="en-US" sz="1800" dirty="0" smtClean="0"/>
              <a:t> </a:t>
            </a:r>
            <a:r>
              <a:rPr lang="en-US" sz="1800" dirty="0" err="1" smtClean="0"/>
              <a:t>çerdhe</a:t>
            </a:r>
            <a:r>
              <a:rPr lang="en-US" sz="1800" dirty="0" smtClean="0"/>
              <a:t>, </a:t>
            </a:r>
            <a:r>
              <a:rPr lang="en-US" sz="1800" dirty="0" err="1" smtClean="0"/>
              <a:t>qendrojnë</a:t>
            </a:r>
            <a:r>
              <a:rPr lang="en-US" sz="1800" dirty="0" smtClean="0"/>
              <a:t> </a:t>
            </a:r>
            <a:r>
              <a:rPr lang="en-US" sz="1800" dirty="0" err="1" smtClean="0"/>
              <a:t>mbi</a:t>
            </a:r>
            <a:r>
              <a:rPr lang="en-US" sz="1800" dirty="0" smtClean="0"/>
              <a:t> </a:t>
            </a:r>
            <a:r>
              <a:rPr lang="en-US" sz="1800" dirty="0" err="1" smtClean="0"/>
              <a:t>vezë</a:t>
            </a:r>
            <a:r>
              <a:rPr lang="en-US" sz="1800" dirty="0" smtClean="0"/>
              <a:t> </a:t>
            </a:r>
            <a:r>
              <a:rPr lang="en-US" sz="1800" dirty="0" err="1" smtClean="0"/>
              <a:t>dhe</a:t>
            </a:r>
            <a:r>
              <a:rPr lang="en-US" sz="1800" dirty="0" smtClean="0"/>
              <a:t> </a:t>
            </a:r>
            <a:r>
              <a:rPr lang="en-US" sz="1800" dirty="0" err="1" smtClean="0"/>
              <a:t>kujdesen</a:t>
            </a:r>
            <a:r>
              <a:rPr lang="en-US" sz="1800" dirty="0" smtClean="0"/>
              <a:t> </a:t>
            </a:r>
            <a:r>
              <a:rPr lang="en-US" sz="1800" dirty="0" err="1" smtClean="0"/>
              <a:t>për</a:t>
            </a:r>
            <a:r>
              <a:rPr lang="en-US" sz="1800" dirty="0" smtClean="0"/>
              <a:t> </a:t>
            </a:r>
            <a:r>
              <a:rPr lang="en-US" sz="1800" dirty="0" err="1" smtClean="0"/>
              <a:t>ushqimin</a:t>
            </a:r>
            <a:r>
              <a:rPr lang="en-US" sz="1800" dirty="0" smtClean="0"/>
              <a:t> e </a:t>
            </a:r>
            <a:r>
              <a:rPr lang="en-US" sz="1800" dirty="0" err="1" smtClean="0"/>
              <a:t>pasardhësve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20482" name="AutoShape 2" descr="Rezultate imazhesh për shpendet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Rezultate imazhesh për shpend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Rezultate imazhesh për shpend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488" name="Picture 8" descr="Rezultate imazhesh për shpend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4929198"/>
            <a:ext cx="3214710" cy="1807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mtClean="0"/>
              <a:t>MAMMALIA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4800" b="1" dirty="0" err="1" smtClean="0"/>
              <a:t>Gjitarët</a:t>
            </a:r>
            <a:r>
              <a:rPr lang="en-US" sz="4800" dirty="0" smtClean="0"/>
              <a:t> </a:t>
            </a:r>
            <a:r>
              <a:rPr lang="en-US" sz="4800" dirty="0" err="1" smtClean="0"/>
              <a:t>janë</a:t>
            </a:r>
            <a:r>
              <a:rPr lang="en-US" sz="4800" dirty="0" smtClean="0"/>
              <a:t> </a:t>
            </a:r>
            <a:r>
              <a:rPr lang="en-US" sz="4800" dirty="0" err="1" smtClean="0"/>
              <a:t>një</a:t>
            </a:r>
            <a:r>
              <a:rPr lang="en-US" sz="4800" dirty="0" smtClean="0"/>
              <a:t> </a:t>
            </a:r>
            <a:r>
              <a:rPr lang="en-US" sz="4800" dirty="0" err="1" smtClean="0"/>
              <a:t>grup</a:t>
            </a:r>
            <a:r>
              <a:rPr lang="en-US" sz="4800" dirty="0" smtClean="0"/>
              <a:t> </a:t>
            </a:r>
            <a:r>
              <a:rPr lang="en-US" sz="4800" dirty="0" err="1" smtClean="0"/>
              <a:t>i</a:t>
            </a:r>
            <a:r>
              <a:rPr lang="en-US" sz="4800" dirty="0" smtClean="0"/>
              <a:t> </a:t>
            </a:r>
            <a:r>
              <a:rPr lang="en-US" sz="4800" dirty="0" err="1" smtClean="0"/>
              <a:t>kurrizorëve</a:t>
            </a:r>
            <a:r>
              <a:rPr lang="en-US" sz="4800" dirty="0" smtClean="0"/>
              <a:t> me </a:t>
            </a:r>
            <a:r>
              <a:rPr lang="en-US" sz="4800" dirty="0" err="1" smtClean="0"/>
              <a:t>organizim</a:t>
            </a:r>
            <a:r>
              <a:rPr lang="en-US" sz="4800" dirty="0" smtClean="0"/>
              <a:t> </a:t>
            </a:r>
            <a:r>
              <a:rPr lang="en-US" sz="4800" dirty="0" err="1" smtClean="0"/>
              <a:t>më</a:t>
            </a:r>
            <a:r>
              <a:rPr lang="en-US" sz="4800" dirty="0" smtClean="0"/>
              <a:t> </a:t>
            </a:r>
            <a:r>
              <a:rPr lang="en-US" sz="4800" dirty="0" err="1" smtClean="0"/>
              <a:t>të</a:t>
            </a:r>
            <a:r>
              <a:rPr lang="en-US" sz="4800" dirty="0" smtClean="0"/>
              <a:t> </a:t>
            </a:r>
            <a:r>
              <a:rPr lang="en-US" sz="4800" dirty="0" err="1" smtClean="0"/>
              <a:t>lartë</a:t>
            </a:r>
            <a:r>
              <a:rPr lang="en-US" sz="4800" dirty="0" smtClean="0"/>
              <a:t>, </a:t>
            </a:r>
            <a:r>
              <a:rPr lang="en-US" sz="4800" dirty="0" err="1" smtClean="0"/>
              <a:t>ku</a:t>
            </a:r>
            <a:r>
              <a:rPr lang="en-US" sz="4800" dirty="0" smtClean="0"/>
              <a:t> </a:t>
            </a:r>
            <a:r>
              <a:rPr lang="en-US" sz="4800" dirty="0" err="1" smtClean="0"/>
              <a:t>në</a:t>
            </a:r>
            <a:r>
              <a:rPr lang="en-US" sz="4800" dirty="0" smtClean="0"/>
              <a:t> </a:t>
            </a:r>
            <a:r>
              <a:rPr lang="en-US" sz="4800" dirty="0" err="1" smtClean="0"/>
              <a:t>këtë</a:t>
            </a:r>
            <a:r>
              <a:rPr lang="en-US" sz="4800" dirty="0" smtClean="0"/>
              <a:t> </a:t>
            </a:r>
            <a:r>
              <a:rPr lang="en-US" sz="4800" dirty="0" err="1" smtClean="0"/>
              <a:t>grup</a:t>
            </a:r>
            <a:r>
              <a:rPr lang="en-US" sz="4800" dirty="0" smtClean="0"/>
              <a:t> </a:t>
            </a:r>
            <a:r>
              <a:rPr lang="en-US" sz="4800" dirty="0" err="1" smtClean="0"/>
              <a:t>bënë</a:t>
            </a:r>
            <a:r>
              <a:rPr lang="en-US" sz="4800" dirty="0" smtClean="0"/>
              <a:t> </a:t>
            </a:r>
            <a:r>
              <a:rPr lang="en-US" sz="4800" dirty="0" err="1" smtClean="0"/>
              <a:t>pjesë</a:t>
            </a:r>
            <a:r>
              <a:rPr lang="en-US" sz="4800" dirty="0" smtClean="0"/>
              <a:t> </a:t>
            </a:r>
            <a:r>
              <a:rPr lang="en-US" sz="4800" dirty="0" err="1" smtClean="0"/>
              <a:t>edhe</a:t>
            </a:r>
            <a:r>
              <a:rPr lang="en-US" sz="4800" dirty="0" smtClean="0"/>
              <a:t> </a:t>
            </a:r>
            <a:r>
              <a:rPr lang="en-US" sz="4800" dirty="0" err="1" smtClean="0"/>
              <a:t>njeriu.Femrat</a:t>
            </a:r>
            <a:r>
              <a:rPr lang="en-US" sz="4800" dirty="0" smtClean="0"/>
              <a:t> </a:t>
            </a:r>
            <a:r>
              <a:rPr lang="en-US" sz="4800" dirty="0" err="1" smtClean="0"/>
              <a:t>kanë</a:t>
            </a:r>
            <a:r>
              <a:rPr lang="en-US" sz="4800" dirty="0" smtClean="0"/>
              <a:t> </a:t>
            </a:r>
            <a:r>
              <a:rPr lang="en-US" sz="4800" dirty="0" err="1" smtClean="0"/>
              <a:t>gjëndrat</a:t>
            </a:r>
            <a:r>
              <a:rPr lang="en-US" sz="4800" dirty="0" smtClean="0"/>
              <a:t> </a:t>
            </a:r>
            <a:r>
              <a:rPr lang="en-US" sz="4800" dirty="0" err="1" smtClean="0"/>
              <a:t>qumështoreqë</a:t>
            </a:r>
            <a:r>
              <a:rPr lang="en-US" sz="4800" dirty="0" smtClean="0"/>
              <a:t> </a:t>
            </a:r>
            <a:r>
              <a:rPr lang="en-US" sz="4800" dirty="0" err="1" smtClean="0"/>
              <a:t>tajojnë</a:t>
            </a:r>
            <a:r>
              <a:rPr lang="en-US" sz="4800" dirty="0" smtClean="0"/>
              <a:t> </a:t>
            </a:r>
            <a:r>
              <a:rPr lang="en-US" sz="4800" dirty="0" err="1" smtClean="0"/>
              <a:t>qumësht</a:t>
            </a:r>
            <a:r>
              <a:rPr lang="en-US" sz="4800" dirty="0" smtClean="0"/>
              <a:t> </a:t>
            </a:r>
            <a:r>
              <a:rPr lang="en-US" sz="4800" dirty="0" err="1" smtClean="0"/>
              <a:t>për</a:t>
            </a:r>
            <a:r>
              <a:rPr lang="en-US" sz="4800" dirty="0" smtClean="0"/>
              <a:t> </a:t>
            </a:r>
            <a:r>
              <a:rPr lang="en-US" sz="4800" dirty="0" err="1" smtClean="0"/>
              <a:t>tu</a:t>
            </a:r>
            <a:r>
              <a:rPr lang="en-US" sz="4800" dirty="0" smtClean="0"/>
              <a:t> </a:t>
            </a:r>
            <a:r>
              <a:rPr lang="en-US" sz="4800" dirty="0" err="1" smtClean="0"/>
              <a:t>kujdesur</a:t>
            </a:r>
            <a:r>
              <a:rPr lang="en-US" sz="4800" dirty="0" smtClean="0"/>
              <a:t> </a:t>
            </a:r>
            <a:r>
              <a:rPr lang="en-US" sz="4800" dirty="0" err="1" smtClean="0"/>
              <a:t>për</a:t>
            </a:r>
            <a:r>
              <a:rPr lang="en-US" sz="4800" dirty="0" smtClean="0"/>
              <a:t> </a:t>
            </a:r>
            <a:r>
              <a:rPr lang="en-US" sz="4800" dirty="0" err="1" smtClean="0"/>
              <a:t>të</a:t>
            </a:r>
            <a:r>
              <a:rPr lang="en-US" sz="4800" dirty="0" smtClean="0"/>
              <a:t> </a:t>
            </a:r>
            <a:r>
              <a:rPr lang="en-US" sz="4800" dirty="0" err="1" smtClean="0"/>
              <a:t>vegjëlit</a:t>
            </a:r>
            <a:r>
              <a:rPr lang="en-US" sz="4800" dirty="0" smtClean="0"/>
              <a:t> pas </a:t>
            </a:r>
            <a:r>
              <a:rPr lang="en-US" sz="4800" dirty="0" err="1" smtClean="0"/>
              <a:t>lindjes</a:t>
            </a:r>
            <a:r>
              <a:rPr lang="en-US" sz="4800" dirty="0" smtClean="0"/>
              <a:t> </a:t>
            </a:r>
            <a:r>
              <a:rPr lang="en-US" sz="4800" dirty="0" err="1" smtClean="0"/>
              <a:t>së</a:t>
            </a:r>
            <a:r>
              <a:rPr lang="en-US" sz="4800" dirty="0" smtClean="0"/>
              <a:t> </a:t>
            </a:r>
            <a:r>
              <a:rPr lang="en-US" sz="4800" dirty="0" err="1" smtClean="0"/>
              <a:t>tyre</a:t>
            </a:r>
            <a:r>
              <a:rPr lang="en-US" sz="4800" dirty="0" smtClean="0"/>
              <a:t>. </a:t>
            </a:r>
            <a:r>
              <a:rPr lang="en-US" sz="4800" dirty="0" err="1" smtClean="0"/>
              <a:t>Karakteristikë</a:t>
            </a:r>
            <a:r>
              <a:rPr lang="en-US" sz="4800" dirty="0" smtClean="0"/>
              <a:t> e </a:t>
            </a:r>
            <a:r>
              <a:rPr lang="en-US" sz="4800" dirty="0" err="1" smtClean="0"/>
              <a:t>tyre</a:t>
            </a:r>
            <a:r>
              <a:rPr lang="en-US" sz="4800" dirty="0" smtClean="0"/>
              <a:t> </a:t>
            </a:r>
            <a:r>
              <a:rPr lang="en-US" sz="4800" dirty="0" err="1" smtClean="0"/>
              <a:t>është</a:t>
            </a:r>
            <a:r>
              <a:rPr lang="en-US" sz="4800" dirty="0" smtClean="0"/>
              <a:t> </a:t>
            </a:r>
            <a:r>
              <a:rPr lang="en-US" sz="4800" dirty="0" err="1" smtClean="0"/>
              <a:t>pasi</a:t>
            </a:r>
            <a:r>
              <a:rPr lang="en-US" sz="4800" dirty="0" smtClean="0"/>
              <a:t> </a:t>
            </a:r>
            <a:r>
              <a:rPr lang="en-US" sz="4800" dirty="0" err="1" smtClean="0"/>
              <a:t>të</a:t>
            </a:r>
            <a:r>
              <a:rPr lang="en-US" sz="4800" dirty="0" smtClean="0"/>
              <a:t> </a:t>
            </a:r>
            <a:r>
              <a:rPr lang="en-US" sz="4800" dirty="0" err="1" smtClean="0"/>
              <a:t>gjithë</a:t>
            </a:r>
            <a:r>
              <a:rPr lang="en-US" sz="4800" dirty="0" smtClean="0"/>
              <a:t> </a:t>
            </a:r>
            <a:r>
              <a:rPr lang="en-US" sz="4800" dirty="0" err="1" smtClean="0"/>
              <a:t>trupin</a:t>
            </a:r>
            <a:r>
              <a:rPr lang="en-US" sz="4800" dirty="0" smtClean="0"/>
              <a:t> e </a:t>
            </a:r>
            <a:r>
              <a:rPr lang="en-US" sz="4800" dirty="0" err="1" smtClean="0"/>
              <a:t>kanë</a:t>
            </a:r>
            <a:r>
              <a:rPr lang="en-US" sz="4800" dirty="0" smtClean="0"/>
              <a:t> </a:t>
            </a:r>
            <a:r>
              <a:rPr lang="en-US" sz="4800" dirty="0" err="1" smtClean="0"/>
              <a:t>të</a:t>
            </a:r>
            <a:r>
              <a:rPr lang="en-US" sz="4800" dirty="0" smtClean="0"/>
              <a:t> </a:t>
            </a:r>
            <a:r>
              <a:rPr lang="en-US" sz="4800" dirty="0" err="1" smtClean="0"/>
              <a:t>mbuluar</a:t>
            </a:r>
            <a:r>
              <a:rPr lang="en-US" sz="4800" dirty="0" smtClean="0"/>
              <a:t> me </a:t>
            </a:r>
            <a:r>
              <a:rPr lang="en-US" sz="4800" dirty="0" err="1" smtClean="0"/>
              <a:t>qime</a:t>
            </a:r>
            <a:r>
              <a:rPr lang="en-US" sz="4800" dirty="0" smtClean="0"/>
              <a:t>.</a:t>
            </a:r>
          </a:p>
          <a:p>
            <a:r>
              <a:rPr lang="en-US" sz="4800" b="1" dirty="0" err="1" smtClean="0"/>
              <a:t>Gjitarët</a:t>
            </a:r>
            <a:r>
              <a:rPr lang="en-US" sz="4800" dirty="0" smtClean="0"/>
              <a:t> </a:t>
            </a:r>
            <a:r>
              <a:rPr lang="en-US" sz="4800" dirty="0" err="1" smtClean="0"/>
              <a:t>sipas</a:t>
            </a:r>
            <a:r>
              <a:rPr lang="en-US" sz="4800" dirty="0" smtClean="0"/>
              <a:t> </a:t>
            </a:r>
            <a:r>
              <a:rPr lang="en-US" sz="4800" dirty="0" err="1" smtClean="0"/>
              <a:t>mënyrës</a:t>
            </a:r>
            <a:r>
              <a:rPr lang="en-US" sz="4800" dirty="0" smtClean="0"/>
              <a:t> se </a:t>
            </a:r>
            <a:r>
              <a:rPr lang="en-US" sz="4800" dirty="0" err="1" smtClean="0"/>
              <a:t>si</a:t>
            </a:r>
            <a:r>
              <a:rPr lang="en-US" sz="4800" dirty="0" smtClean="0"/>
              <a:t>  </a:t>
            </a:r>
            <a:r>
              <a:rPr lang="en-US" sz="4800" dirty="0" err="1" smtClean="0"/>
              <a:t>lindin</a:t>
            </a:r>
            <a:r>
              <a:rPr lang="en-US" sz="4800" dirty="0" smtClean="0"/>
              <a:t> </a:t>
            </a:r>
            <a:r>
              <a:rPr lang="en-US" sz="4800" dirty="0" err="1" smtClean="0"/>
              <a:t>ndahen</a:t>
            </a:r>
            <a:r>
              <a:rPr lang="en-US" sz="4800" dirty="0" smtClean="0"/>
              <a:t> </a:t>
            </a:r>
            <a:r>
              <a:rPr lang="en-US" sz="4800" dirty="0" err="1" smtClean="0"/>
              <a:t>në</a:t>
            </a:r>
            <a:r>
              <a:rPr lang="en-US" sz="4800" dirty="0" smtClean="0"/>
              <a:t> </a:t>
            </a:r>
            <a:r>
              <a:rPr lang="en-US" sz="4800" dirty="0" err="1" smtClean="0"/>
              <a:t>tre</a:t>
            </a:r>
            <a:r>
              <a:rPr lang="en-US" sz="4800" dirty="0" smtClean="0"/>
              <a:t> </a:t>
            </a:r>
            <a:r>
              <a:rPr lang="en-US" sz="4800" dirty="0" err="1" smtClean="0"/>
              <a:t>grupe</a:t>
            </a:r>
            <a:r>
              <a:rPr lang="en-US" sz="4800" dirty="0" smtClean="0"/>
              <a:t>:</a:t>
            </a:r>
          </a:p>
          <a:p>
            <a:r>
              <a:rPr lang="en-US" sz="4800" b="1" dirty="0" err="1" smtClean="0"/>
              <a:t>Gjitarët</a:t>
            </a:r>
            <a:r>
              <a:rPr lang="en-US" sz="4800" dirty="0" smtClean="0"/>
              <a:t> me </a:t>
            </a:r>
            <a:r>
              <a:rPr lang="en-US" sz="4800" dirty="0" err="1" smtClean="0"/>
              <a:t>kloakë</a:t>
            </a:r>
            <a:r>
              <a:rPr lang="en-US" sz="4800" dirty="0" smtClean="0"/>
              <a:t>,</a:t>
            </a:r>
          </a:p>
          <a:p>
            <a:r>
              <a:rPr lang="en-US" sz="4800" b="1" dirty="0" err="1" smtClean="0"/>
              <a:t>Strajcorët</a:t>
            </a:r>
            <a:r>
              <a:rPr lang="en-US" sz="4800" dirty="0" smtClean="0"/>
              <a:t> </a:t>
            </a:r>
            <a:r>
              <a:rPr lang="en-US" sz="4800" dirty="0" err="1" smtClean="0"/>
              <a:t>dhe</a:t>
            </a:r>
            <a:endParaRPr lang="en-US" sz="4800" dirty="0" smtClean="0"/>
          </a:p>
          <a:p>
            <a:r>
              <a:rPr lang="en-US" sz="4800" b="1" dirty="0" err="1" smtClean="0"/>
              <a:t>Gjitarët</a:t>
            </a:r>
            <a:r>
              <a:rPr lang="en-US" sz="4800" b="1" dirty="0" smtClean="0"/>
              <a:t> me </a:t>
            </a:r>
            <a:r>
              <a:rPr lang="en-US" sz="4800" b="1" dirty="0" err="1" smtClean="0"/>
              <a:t>placentë</a:t>
            </a:r>
            <a:r>
              <a:rPr lang="en-US" sz="4800" dirty="0" smtClean="0"/>
              <a:t> </a:t>
            </a:r>
            <a:r>
              <a:rPr lang="en-US" sz="4800" dirty="0" err="1" smtClean="0"/>
              <a:t>ku</a:t>
            </a:r>
            <a:r>
              <a:rPr lang="en-US" sz="4800" dirty="0" smtClean="0"/>
              <a:t> </a:t>
            </a:r>
            <a:r>
              <a:rPr lang="en-US" sz="4800" dirty="0" err="1" smtClean="0"/>
              <a:t>merr</a:t>
            </a:r>
            <a:r>
              <a:rPr lang="en-US" sz="4800" dirty="0" smtClean="0"/>
              <a:t> </a:t>
            </a:r>
            <a:r>
              <a:rPr lang="en-US" sz="4800" dirty="0" err="1" smtClean="0"/>
              <a:t>pjesë</a:t>
            </a:r>
            <a:r>
              <a:rPr lang="en-US" sz="4800" dirty="0" smtClean="0"/>
              <a:t> </a:t>
            </a:r>
            <a:r>
              <a:rPr lang="en-US" sz="4800" dirty="0" err="1" smtClean="0"/>
              <a:t>edhe</a:t>
            </a:r>
            <a:r>
              <a:rPr lang="en-US" sz="4800" dirty="0" smtClean="0"/>
              <a:t> </a:t>
            </a:r>
            <a:r>
              <a:rPr lang="en-US" sz="4800" dirty="0" err="1" smtClean="0"/>
              <a:t>njeriu</a:t>
            </a:r>
            <a:r>
              <a:rPr lang="en-US" sz="4800" dirty="0" smtClean="0"/>
              <a:t>. </a:t>
            </a:r>
          </a:p>
          <a:p>
            <a:r>
              <a:rPr lang="en-US" sz="4800" b="1" dirty="0" err="1" smtClean="0"/>
              <a:t>Gjitarët</a:t>
            </a:r>
            <a:r>
              <a:rPr lang="en-US" sz="4800" dirty="0" smtClean="0"/>
              <a:t> </a:t>
            </a:r>
            <a:r>
              <a:rPr lang="en-US" sz="4800" dirty="0" err="1" smtClean="0"/>
              <a:t>lindin</a:t>
            </a:r>
            <a:r>
              <a:rPr lang="en-US" sz="4800" dirty="0" smtClean="0"/>
              <a:t> ne </a:t>
            </a:r>
            <a:r>
              <a:rPr lang="en-US" sz="4800" dirty="0" err="1" smtClean="0"/>
              <a:t>brendinë</a:t>
            </a:r>
            <a:r>
              <a:rPr lang="en-US" sz="4800" dirty="0" smtClean="0"/>
              <a:t> e </a:t>
            </a:r>
            <a:r>
              <a:rPr lang="en-US" sz="4800" dirty="0" err="1" smtClean="0"/>
              <a:t>trupittë</a:t>
            </a:r>
            <a:r>
              <a:rPr lang="en-US" sz="4800" dirty="0" smtClean="0"/>
              <a:t> </a:t>
            </a:r>
            <a:r>
              <a:rPr lang="en-US" sz="4800" dirty="0" err="1" smtClean="0"/>
              <a:t>nënës</a:t>
            </a:r>
            <a:r>
              <a:rPr lang="en-US" sz="4800" dirty="0" smtClean="0"/>
              <a:t>. </a:t>
            </a:r>
            <a:r>
              <a:rPr lang="en-US" sz="4800" dirty="0" err="1" smtClean="0"/>
              <a:t>Nga</a:t>
            </a:r>
            <a:r>
              <a:rPr lang="en-US" sz="4800" dirty="0" smtClean="0"/>
              <a:t> </a:t>
            </a:r>
            <a:r>
              <a:rPr lang="en-US" sz="4800" dirty="0" err="1" smtClean="0"/>
              <a:t>mbështjellësi</a:t>
            </a:r>
            <a:r>
              <a:rPr lang="en-US" sz="4800" dirty="0" smtClean="0"/>
              <a:t> </a:t>
            </a:r>
            <a:r>
              <a:rPr lang="en-US" sz="4800" dirty="0" err="1" smtClean="0"/>
              <a:t>embrional</a:t>
            </a:r>
            <a:r>
              <a:rPr lang="en-US" sz="4800" dirty="0" smtClean="0"/>
              <a:t> </a:t>
            </a:r>
            <a:r>
              <a:rPr lang="en-US" sz="4800" dirty="0" err="1" smtClean="0"/>
              <a:t>dhe</a:t>
            </a:r>
            <a:r>
              <a:rPr lang="en-US" sz="4800" dirty="0" smtClean="0"/>
              <a:t> </a:t>
            </a:r>
            <a:r>
              <a:rPr lang="en-US" sz="4800" dirty="0" err="1" smtClean="0"/>
              <a:t>paretit</a:t>
            </a:r>
            <a:r>
              <a:rPr lang="en-US" sz="4800" dirty="0" smtClean="0"/>
              <a:t> </a:t>
            </a:r>
            <a:r>
              <a:rPr lang="en-US" sz="4800" dirty="0" err="1" smtClean="0"/>
              <a:t>të</a:t>
            </a:r>
            <a:r>
              <a:rPr lang="en-US" sz="4800" dirty="0" smtClean="0"/>
              <a:t> </a:t>
            </a:r>
            <a:r>
              <a:rPr lang="en-US" sz="4800" dirty="0" err="1" smtClean="0"/>
              <a:t>mitrës</a:t>
            </a:r>
            <a:r>
              <a:rPr lang="en-US" sz="4800" dirty="0" smtClean="0"/>
              <a:t> </a:t>
            </a:r>
            <a:r>
              <a:rPr lang="en-US" sz="4800" dirty="0" err="1" smtClean="0"/>
              <a:t>formohet</a:t>
            </a:r>
            <a:r>
              <a:rPr lang="en-US" sz="4800" dirty="0" smtClean="0"/>
              <a:t> </a:t>
            </a:r>
            <a:r>
              <a:rPr lang="en-US" sz="4800" dirty="0" err="1" smtClean="0"/>
              <a:t>organi</a:t>
            </a:r>
            <a:r>
              <a:rPr lang="en-US" sz="4800" dirty="0" smtClean="0"/>
              <a:t> </a:t>
            </a:r>
            <a:r>
              <a:rPr lang="en-US" sz="4800" dirty="0" err="1" smtClean="0"/>
              <a:t>i</a:t>
            </a:r>
            <a:r>
              <a:rPr lang="en-US" sz="4800" dirty="0" smtClean="0"/>
              <a:t> </a:t>
            </a:r>
            <a:r>
              <a:rPr lang="en-US" sz="4800" dirty="0" err="1" smtClean="0"/>
              <a:t>posaçëm</a:t>
            </a:r>
            <a:r>
              <a:rPr lang="en-US" sz="4800" dirty="0" smtClean="0"/>
              <a:t> placenta. </a:t>
            </a:r>
            <a:r>
              <a:rPr lang="en-US" sz="4800" dirty="0" err="1" smtClean="0"/>
              <a:t>Nëpërmjet</a:t>
            </a:r>
            <a:r>
              <a:rPr lang="en-US" sz="4800" dirty="0" smtClean="0"/>
              <a:t> </a:t>
            </a:r>
            <a:r>
              <a:rPr lang="en-US" sz="4800" dirty="0" err="1" smtClean="0"/>
              <a:t>saj</a:t>
            </a:r>
            <a:r>
              <a:rPr lang="en-US" sz="4800" dirty="0" smtClean="0"/>
              <a:t> </a:t>
            </a:r>
            <a:r>
              <a:rPr lang="en-US" sz="4800" dirty="0" err="1" smtClean="0"/>
              <a:t>embrioni</a:t>
            </a:r>
            <a:r>
              <a:rPr lang="en-US" sz="4800" dirty="0" smtClean="0"/>
              <a:t> </a:t>
            </a:r>
            <a:r>
              <a:rPr lang="en-US" sz="4800" dirty="0" err="1" smtClean="0"/>
              <a:t>është</a:t>
            </a:r>
            <a:r>
              <a:rPr lang="en-US" sz="4800" dirty="0" smtClean="0"/>
              <a:t> </a:t>
            </a:r>
            <a:r>
              <a:rPr lang="en-US" sz="4800" dirty="0" err="1" smtClean="0"/>
              <a:t>i</a:t>
            </a:r>
            <a:r>
              <a:rPr lang="en-US" sz="4800" dirty="0" smtClean="0"/>
              <a:t> </a:t>
            </a:r>
            <a:r>
              <a:rPr lang="en-US" sz="4800" dirty="0" err="1" smtClean="0"/>
              <a:t>lidhur</a:t>
            </a:r>
            <a:r>
              <a:rPr lang="en-US" sz="4800" dirty="0" smtClean="0"/>
              <a:t> me </a:t>
            </a:r>
            <a:r>
              <a:rPr lang="en-US" sz="4800" dirty="0" err="1" smtClean="0"/>
              <a:t>organizmin</a:t>
            </a:r>
            <a:r>
              <a:rPr lang="en-US" sz="4800" dirty="0" smtClean="0"/>
              <a:t> e </a:t>
            </a:r>
            <a:r>
              <a:rPr lang="en-US" sz="4800" dirty="0" err="1" smtClean="0"/>
              <a:t>nënës</a:t>
            </a:r>
            <a:r>
              <a:rPr lang="en-US" sz="4800" dirty="0" smtClean="0"/>
              <a:t>. </a:t>
            </a:r>
            <a:r>
              <a:rPr lang="en-US" sz="4800" dirty="0" err="1" smtClean="0"/>
              <a:t>Shenjë</a:t>
            </a:r>
            <a:r>
              <a:rPr lang="en-US" sz="4800" dirty="0" smtClean="0"/>
              <a:t> </a:t>
            </a:r>
            <a:r>
              <a:rPr lang="en-US" sz="4800" dirty="0" err="1" smtClean="0"/>
              <a:t>dalluese</a:t>
            </a:r>
            <a:r>
              <a:rPr lang="en-US" sz="4800" dirty="0" smtClean="0"/>
              <a:t> </a:t>
            </a:r>
            <a:r>
              <a:rPr lang="en-US" sz="4800" dirty="0" err="1" smtClean="0"/>
              <a:t>tjetër</a:t>
            </a:r>
            <a:r>
              <a:rPr lang="en-US" sz="4800" dirty="0" smtClean="0"/>
              <a:t> </a:t>
            </a:r>
            <a:r>
              <a:rPr lang="en-US" sz="4800" dirty="0" err="1" smtClean="0"/>
              <a:t>për</a:t>
            </a:r>
            <a:r>
              <a:rPr lang="en-US" sz="4800" dirty="0" smtClean="0"/>
              <a:t> </a:t>
            </a:r>
            <a:r>
              <a:rPr lang="en-US" sz="4800" dirty="0" err="1" smtClean="0"/>
              <a:t>gjitarët</a:t>
            </a:r>
            <a:r>
              <a:rPr lang="en-US" sz="4800" dirty="0" smtClean="0"/>
              <a:t> </a:t>
            </a:r>
            <a:r>
              <a:rPr lang="en-US" sz="4800" dirty="0" err="1" smtClean="0"/>
              <a:t>është</a:t>
            </a:r>
            <a:r>
              <a:rPr lang="en-US" sz="4800" dirty="0" smtClean="0"/>
              <a:t> </a:t>
            </a:r>
            <a:r>
              <a:rPr lang="en-US" sz="4800" dirty="0" err="1" smtClean="0"/>
              <a:t>edhe</a:t>
            </a:r>
            <a:r>
              <a:rPr lang="en-US" sz="4800" dirty="0" smtClean="0"/>
              <a:t> </a:t>
            </a:r>
            <a:r>
              <a:rPr lang="en-US" sz="4800" dirty="0" err="1" smtClean="0"/>
              <a:t>zhvillimi</a:t>
            </a:r>
            <a:r>
              <a:rPr lang="en-US" sz="4800" dirty="0" smtClean="0"/>
              <a:t> </a:t>
            </a:r>
            <a:r>
              <a:rPr lang="en-US" sz="4800" dirty="0" err="1" smtClean="0"/>
              <a:t>i</a:t>
            </a:r>
            <a:r>
              <a:rPr lang="en-US" sz="4800" dirty="0" smtClean="0"/>
              <a:t> </a:t>
            </a:r>
            <a:r>
              <a:rPr lang="en-US" sz="4800" dirty="0" err="1" smtClean="0"/>
              <a:t>sistemit</a:t>
            </a:r>
            <a:r>
              <a:rPr lang="en-US" sz="4800" dirty="0" smtClean="0"/>
              <a:t> </a:t>
            </a:r>
            <a:r>
              <a:rPr lang="en-US" sz="4800" dirty="0" err="1" smtClean="0"/>
              <a:t>nervor</a:t>
            </a:r>
            <a:r>
              <a:rPr lang="en-US" sz="4800" dirty="0" smtClean="0"/>
              <a:t>, </a:t>
            </a:r>
            <a:r>
              <a:rPr lang="en-US" sz="4800" dirty="0" err="1" smtClean="0"/>
              <a:t>veçanërisht</a:t>
            </a:r>
            <a:r>
              <a:rPr lang="en-US" sz="4800" dirty="0" smtClean="0"/>
              <a:t> </a:t>
            </a:r>
            <a:r>
              <a:rPr lang="en-US" sz="4800" dirty="0" err="1" smtClean="0"/>
              <a:t>trurit</a:t>
            </a:r>
            <a:r>
              <a:rPr lang="en-US" sz="4800" dirty="0" smtClean="0"/>
              <a:t> </a:t>
            </a:r>
            <a:r>
              <a:rPr lang="en-US" sz="4800" dirty="0" err="1" smtClean="0"/>
              <a:t>të</a:t>
            </a:r>
            <a:r>
              <a:rPr lang="en-US" sz="4800" dirty="0" smtClean="0"/>
              <a:t> </a:t>
            </a:r>
            <a:r>
              <a:rPr lang="en-US" sz="4800" dirty="0" err="1" smtClean="0"/>
              <a:t>madh</a:t>
            </a:r>
            <a:r>
              <a:rPr lang="en-US" sz="4800" dirty="0" smtClean="0"/>
              <a:t> me </a:t>
            </a:r>
            <a:r>
              <a:rPr lang="en-US" sz="4800" dirty="0" err="1" smtClean="0"/>
              <a:t>dy</a:t>
            </a:r>
            <a:r>
              <a:rPr lang="en-US" sz="4800" dirty="0" smtClean="0"/>
              <a:t> </a:t>
            </a:r>
            <a:r>
              <a:rPr lang="en-US" sz="4800" dirty="0" err="1" smtClean="0"/>
              <a:t>hemisferat</a:t>
            </a:r>
            <a:r>
              <a:rPr lang="en-US" sz="4800" dirty="0" smtClean="0"/>
              <a:t> </a:t>
            </a:r>
            <a:r>
              <a:rPr lang="en-US" sz="4800" dirty="0" err="1" smtClean="0"/>
              <a:t>trurore</a:t>
            </a:r>
            <a:r>
              <a:rPr lang="en-US" sz="4800" dirty="0" smtClean="0"/>
              <a:t>.</a:t>
            </a:r>
          </a:p>
          <a:p>
            <a:r>
              <a:rPr lang="en-US" sz="4800" b="1" dirty="0" err="1" smtClean="0"/>
              <a:t>Gjitarët</a:t>
            </a:r>
            <a:r>
              <a:rPr lang="en-US" sz="4800" dirty="0" smtClean="0"/>
              <a:t> </a:t>
            </a:r>
            <a:r>
              <a:rPr lang="en-US" sz="4800" dirty="0" err="1" smtClean="0"/>
              <a:t>ushqehen</a:t>
            </a:r>
            <a:r>
              <a:rPr lang="en-US" sz="4800" dirty="0" smtClean="0"/>
              <a:t> </a:t>
            </a:r>
            <a:r>
              <a:rPr lang="en-US" sz="4800" dirty="0" err="1" smtClean="0"/>
              <a:t>në</a:t>
            </a:r>
            <a:r>
              <a:rPr lang="en-US" sz="4800" dirty="0" smtClean="0"/>
              <a:t> </a:t>
            </a:r>
            <a:r>
              <a:rPr lang="en-US" sz="4800" dirty="0" err="1" smtClean="0"/>
              <a:t>mënyra</a:t>
            </a:r>
            <a:r>
              <a:rPr lang="en-US" sz="4800" dirty="0" smtClean="0"/>
              <a:t> </a:t>
            </a:r>
            <a:r>
              <a:rPr lang="en-US" sz="4800" dirty="0" err="1" smtClean="0"/>
              <a:t>te</a:t>
            </a:r>
            <a:r>
              <a:rPr lang="en-US" sz="4800" dirty="0" smtClean="0"/>
              <a:t> </a:t>
            </a:r>
            <a:r>
              <a:rPr lang="en-US" sz="4800" dirty="0" err="1" smtClean="0"/>
              <a:t>ndryshme</a:t>
            </a:r>
            <a:r>
              <a:rPr lang="en-US" sz="4800" dirty="0" smtClean="0"/>
              <a:t> . </a:t>
            </a:r>
            <a:r>
              <a:rPr lang="en-US" sz="4800" dirty="0" err="1" smtClean="0"/>
              <a:t>Disa</a:t>
            </a:r>
            <a:r>
              <a:rPr lang="en-US" sz="4800" dirty="0" smtClean="0"/>
              <a:t> </a:t>
            </a:r>
            <a:r>
              <a:rPr lang="en-US" sz="4800" dirty="0" err="1" smtClean="0"/>
              <a:t>lloje</a:t>
            </a:r>
            <a:r>
              <a:rPr lang="en-US" sz="4800" dirty="0" smtClean="0"/>
              <a:t> </a:t>
            </a:r>
            <a:r>
              <a:rPr lang="en-US" sz="4800" dirty="0" err="1" smtClean="0"/>
              <a:t>janë</a:t>
            </a:r>
            <a:r>
              <a:rPr lang="en-US" sz="4800" dirty="0" smtClean="0"/>
              <a:t> </a:t>
            </a:r>
            <a:r>
              <a:rPr lang="en-US" sz="4800" dirty="0" err="1" smtClean="0"/>
              <a:t>grabitqrë</a:t>
            </a:r>
            <a:r>
              <a:rPr lang="en-US" sz="4800" dirty="0" smtClean="0"/>
              <a:t> </a:t>
            </a:r>
            <a:r>
              <a:rPr lang="en-US" sz="4800" dirty="0" err="1" smtClean="0"/>
              <a:t>dhe</a:t>
            </a:r>
            <a:r>
              <a:rPr lang="en-US" sz="4800" dirty="0" smtClean="0"/>
              <a:t> </a:t>
            </a:r>
            <a:r>
              <a:rPr lang="en-US" sz="4800" dirty="0" err="1" smtClean="0"/>
              <a:t>ushqehen</a:t>
            </a:r>
            <a:r>
              <a:rPr lang="en-US" sz="4800" dirty="0" smtClean="0"/>
              <a:t> me </a:t>
            </a:r>
            <a:r>
              <a:rPr lang="en-US" sz="4800" dirty="0" err="1" smtClean="0"/>
              <a:t>shtazë</a:t>
            </a:r>
            <a:r>
              <a:rPr lang="en-US" sz="4800" dirty="0" smtClean="0"/>
              <a:t> </a:t>
            </a:r>
            <a:r>
              <a:rPr lang="en-US" sz="4800" dirty="0" err="1" smtClean="0"/>
              <a:t>të</a:t>
            </a:r>
            <a:r>
              <a:rPr lang="en-US" sz="4800" dirty="0" smtClean="0"/>
              <a:t> </a:t>
            </a:r>
            <a:r>
              <a:rPr lang="en-US" sz="4800" dirty="0" err="1" smtClean="0"/>
              <a:t>tjera</a:t>
            </a:r>
            <a:r>
              <a:rPr lang="en-US" sz="4800" dirty="0" smtClean="0"/>
              <a:t>, </a:t>
            </a:r>
            <a:r>
              <a:rPr lang="en-US" sz="4800" dirty="0" err="1" smtClean="0"/>
              <a:t>disa</a:t>
            </a:r>
            <a:r>
              <a:rPr lang="en-US" sz="4800" dirty="0" smtClean="0"/>
              <a:t> </a:t>
            </a:r>
            <a:r>
              <a:rPr lang="en-US" sz="4800" dirty="0" err="1" smtClean="0"/>
              <a:t>ushqehen</a:t>
            </a:r>
            <a:r>
              <a:rPr lang="en-US" sz="4800" dirty="0" smtClean="0"/>
              <a:t> me </a:t>
            </a:r>
            <a:r>
              <a:rPr lang="en-US" sz="4800" dirty="0" err="1" smtClean="0"/>
              <a:t>kufoma</a:t>
            </a:r>
            <a:r>
              <a:rPr lang="en-US" sz="4800" dirty="0" smtClean="0"/>
              <a:t>, </a:t>
            </a:r>
            <a:r>
              <a:rPr lang="en-US" sz="4800" dirty="0" err="1" smtClean="0"/>
              <a:t>disa</a:t>
            </a:r>
            <a:r>
              <a:rPr lang="en-US" sz="4800" dirty="0" smtClean="0"/>
              <a:t> </a:t>
            </a:r>
            <a:r>
              <a:rPr lang="en-US" sz="4800" dirty="0" err="1" smtClean="0"/>
              <a:t>janë</a:t>
            </a:r>
            <a:r>
              <a:rPr lang="en-US" sz="4800" dirty="0" smtClean="0"/>
              <a:t> </a:t>
            </a:r>
            <a:r>
              <a:rPr lang="en-US" sz="4800" dirty="0" err="1" smtClean="0"/>
              <a:t>bimëngrënëse</a:t>
            </a:r>
            <a:r>
              <a:rPr lang="en-US" sz="4800" dirty="0" smtClean="0"/>
              <a:t> e </a:t>
            </a:r>
            <a:r>
              <a:rPr lang="en-US" sz="4800" dirty="0" err="1" smtClean="0"/>
              <a:t>disa</a:t>
            </a:r>
            <a:r>
              <a:rPr lang="en-US" sz="4800" dirty="0" smtClean="0"/>
              <a:t> </a:t>
            </a:r>
            <a:r>
              <a:rPr lang="en-US" sz="4800" dirty="0" err="1" smtClean="0"/>
              <a:t>për</a:t>
            </a:r>
            <a:r>
              <a:rPr lang="en-US" sz="4800" dirty="0" smtClean="0"/>
              <a:t> </a:t>
            </a:r>
            <a:r>
              <a:rPr lang="en-US" sz="4800" dirty="0" err="1" smtClean="0"/>
              <a:t>ushqim</a:t>
            </a:r>
            <a:r>
              <a:rPr lang="en-US" sz="4800" dirty="0" smtClean="0"/>
              <a:t> </a:t>
            </a:r>
            <a:r>
              <a:rPr lang="en-US" sz="4800" dirty="0" err="1" smtClean="0"/>
              <a:t>i</a:t>
            </a:r>
            <a:r>
              <a:rPr lang="en-US" sz="4800" dirty="0" smtClean="0"/>
              <a:t> </a:t>
            </a:r>
            <a:r>
              <a:rPr lang="en-US" sz="4800" dirty="0" err="1" smtClean="0"/>
              <a:t>perdorin</a:t>
            </a:r>
            <a:r>
              <a:rPr lang="en-US" sz="4800" dirty="0" smtClean="0"/>
              <a:t> </a:t>
            </a:r>
            <a:r>
              <a:rPr lang="en-US" sz="4800" dirty="0" err="1" smtClean="0"/>
              <a:t>edhe</a:t>
            </a:r>
            <a:r>
              <a:rPr lang="en-US" sz="4800" dirty="0" smtClean="0"/>
              <a:t> </a:t>
            </a:r>
            <a:r>
              <a:rPr lang="en-US" sz="4800" dirty="0" err="1" smtClean="0"/>
              <a:t>bimet</a:t>
            </a:r>
            <a:r>
              <a:rPr lang="en-US" sz="4800" dirty="0" smtClean="0"/>
              <a:t> </a:t>
            </a:r>
            <a:r>
              <a:rPr lang="en-US" sz="4800" dirty="0" err="1" smtClean="0"/>
              <a:t>edhe</a:t>
            </a:r>
            <a:r>
              <a:rPr lang="en-US" sz="4800" dirty="0" smtClean="0"/>
              <a:t> </a:t>
            </a:r>
            <a:r>
              <a:rPr lang="en-US" sz="4800" dirty="0" err="1" smtClean="0"/>
              <a:t>shtazët</a:t>
            </a:r>
            <a:r>
              <a:rPr lang="en-US" sz="4800" dirty="0" smtClean="0"/>
              <a:t>.</a:t>
            </a:r>
          </a:p>
          <a:p>
            <a:endParaRPr lang="en-US" dirty="0"/>
          </a:p>
        </p:txBody>
      </p:sp>
      <p:sp>
        <p:nvSpPr>
          <p:cNvPr id="21506" name="AutoShape 2" descr="Rezultate imazhesh për GJITAR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508" name="Picture 4" descr="Rezultate imazhesh për GJITAR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4429132"/>
            <a:ext cx="3214710" cy="21305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151</TotalTime>
  <Words>225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PROJEKT</vt:lpstr>
      <vt:lpstr>OBJEKTIVAT</vt:lpstr>
      <vt:lpstr>RRUAZORET</vt:lpstr>
      <vt:lpstr>RRUAZORET</vt:lpstr>
      <vt:lpstr>PESHQIT</vt:lpstr>
      <vt:lpstr>AMFIBET</vt:lpstr>
      <vt:lpstr>REPTILET</vt:lpstr>
      <vt:lpstr> AVES </vt:lpstr>
      <vt:lpstr>MAMMALIA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</dc:title>
  <dc:creator>user</dc:creator>
  <cp:lastModifiedBy>KLIENT</cp:lastModifiedBy>
  <cp:revision>17</cp:revision>
  <dcterms:created xsi:type="dcterms:W3CDTF">2017-05-03T16:12:53Z</dcterms:created>
  <dcterms:modified xsi:type="dcterms:W3CDTF">2019-02-17T18:52:49Z</dcterms:modified>
</cp:coreProperties>
</file>